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85" r:id="rId2"/>
    <p:sldId id="256" r:id="rId3"/>
    <p:sldId id="283" r:id="rId4"/>
    <p:sldId id="257" r:id="rId5"/>
    <p:sldId id="279" r:id="rId6"/>
    <p:sldId id="271" r:id="rId7"/>
    <p:sldId id="258" r:id="rId8"/>
    <p:sldId id="272" r:id="rId9"/>
    <p:sldId id="280" r:id="rId10"/>
    <p:sldId id="260" r:id="rId11"/>
    <p:sldId id="273" r:id="rId12"/>
    <p:sldId id="284" r:id="rId13"/>
    <p:sldId id="262" r:id="rId14"/>
    <p:sldId id="274" r:id="rId15"/>
    <p:sldId id="275" r:id="rId16"/>
    <p:sldId id="261" r:id="rId17"/>
    <p:sldId id="265" r:id="rId18"/>
    <p:sldId id="276" r:id="rId19"/>
    <p:sldId id="282" r:id="rId20"/>
    <p:sldId id="268" r:id="rId21"/>
    <p:sldId id="269" r:id="rId22"/>
    <p:sldId id="286"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C2127"/>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132" autoAdjust="0"/>
    <p:restoredTop sz="94291" autoAdjust="0"/>
  </p:normalViewPr>
  <p:slideViewPr>
    <p:cSldViewPr snapToGrid="0">
      <p:cViewPr varScale="1">
        <p:scale>
          <a:sx n="72" d="100"/>
          <a:sy n="72" d="100"/>
        </p:scale>
        <p:origin x="570" y="78"/>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4/22/2018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4/22/2018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18</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199111265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93981361"/>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1676411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3378551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668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5405E09C-F2F8-4112-8F73-25B653D16490}"/>
              </a:ext>
            </a:extLst>
          </p:cNvPr>
          <p:cNvSpPr>
            <a:spLocks noGrp="1"/>
          </p:cNvSpPr>
          <p:nvPr>
            <p:ph type="pic" sz="quarter" idx="199" hasCustomPrompt="1"/>
          </p:nvPr>
        </p:nvSpPr>
        <p:spPr>
          <a:xfrm>
            <a:off x="3881035" y="2541693"/>
            <a:ext cx="3286539" cy="3526048"/>
          </a:xfrm>
          <a:custGeom>
            <a:avLst/>
            <a:gdLst>
              <a:gd name="connsiteX0" fmla="*/ 0 w 3286539"/>
              <a:gd name="connsiteY0" fmla="*/ 0 h 3526048"/>
              <a:gd name="connsiteX1" fmla="*/ 3286539 w 3286539"/>
              <a:gd name="connsiteY1" fmla="*/ 0 h 3526048"/>
              <a:gd name="connsiteX2" fmla="*/ 3286539 w 3286539"/>
              <a:gd name="connsiteY2" fmla="*/ 3526048 h 3526048"/>
              <a:gd name="connsiteX3" fmla="*/ 0 w 3286539"/>
              <a:gd name="connsiteY3" fmla="*/ 3526048 h 3526048"/>
            </a:gdLst>
            <a:ahLst/>
            <a:cxnLst>
              <a:cxn ang="0">
                <a:pos x="connsiteX0" y="connsiteY0"/>
              </a:cxn>
              <a:cxn ang="0">
                <a:pos x="connsiteX1" y="connsiteY1"/>
              </a:cxn>
              <a:cxn ang="0">
                <a:pos x="connsiteX2" y="connsiteY2"/>
              </a:cxn>
              <a:cxn ang="0">
                <a:pos x="connsiteX3" y="connsiteY3"/>
              </a:cxn>
            </a:cxnLst>
            <a:rect l="l" t="t" r="r" b="b"/>
            <a:pathLst>
              <a:path w="3286539" h="3526048">
                <a:moveTo>
                  <a:pt x="0" y="0"/>
                </a:moveTo>
                <a:lnTo>
                  <a:pt x="3286539" y="0"/>
                </a:lnTo>
                <a:lnTo>
                  <a:pt x="3286539" y="3526048"/>
                </a:lnTo>
                <a:lnTo>
                  <a:pt x="0" y="352604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970912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66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41D31667-7422-410F-8881-F549CF97228C}"/>
              </a:ext>
            </a:extLst>
          </p:cNvPr>
          <p:cNvSpPr>
            <a:spLocks noGrp="1"/>
          </p:cNvSpPr>
          <p:nvPr>
            <p:ph type="pic" sz="quarter" idx="199" hasCustomPrompt="1"/>
          </p:nvPr>
        </p:nvSpPr>
        <p:spPr>
          <a:xfrm>
            <a:off x="0" y="1683026"/>
            <a:ext cx="12192000" cy="2290678"/>
          </a:xfrm>
          <a:custGeom>
            <a:avLst/>
            <a:gdLst>
              <a:gd name="connsiteX0" fmla="*/ 0 w 12192000"/>
              <a:gd name="connsiteY0" fmla="*/ 0 h 2290678"/>
              <a:gd name="connsiteX1" fmla="*/ 12192000 w 12192000"/>
              <a:gd name="connsiteY1" fmla="*/ 0 h 2290678"/>
              <a:gd name="connsiteX2" fmla="*/ 12192000 w 12192000"/>
              <a:gd name="connsiteY2" fmla="*/ 2290678 h 2290678"/>
              <a:gd name="connsiteX3" fmla="*/ 0 w 12192000"/>
              <a:gd name="connsiteY3" fmla="*/ 2290678 h 2290678"/>
            </a:gdLst>
            <a:ahLst/>
            <a:cxnLst>
              <a:cxn ang="0">
                <a:pos x="connsiteX0" y="connsiteY0"/>
              </a:cxn>
              <a:cxn ang="0">
                <a:pos x="connsiteX1" y="connsiteY1"/>
              </a:cxn>
              <a:cxn ang="0">
                <a:pos x="connsiteX2" y="connsiteY2"/>
              </a:cxn>
              <a:cxn ang="0">
                <a:pos x="connsiteX3" y="connsiteY3"/>
              </a:cxn>
            </a:cxnLst>
            <a:rect l="l" t="t" r="r" b="b"/>
            <a:pathLst>
              <a:path w="12192000" h="2290678">
                <a:moveTo>
                  <a:pt x="0" y="0"/>
                </a:moveTo>
                <a:lnTo>
                  <a:pt x="12192000" y="0"/>
                </a:lnTo>
                <a:lnTo>
                  <a:pt x="12192000" y="2290678"/>
                </a:lnTo>
                <a:lnTo>
                  <a:pt x="0" y="229067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24257864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67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672E3449-B510-4724-9E51-1BC791F09F7C}"/>
              </a:ext>
            </a:extLst>
          </p:cNvPr>
          <p:cNvSpPr>
            <a:spLocks noGrp="1"/>
          </p:cNvSpPr>
          <p:nvPr>
            <p:ph type="pic" sz="quarter" idx="199" hasCustomPrompt="1"/>
          </p:nvPr>
        </p:nvSpPr>
        <p:spPr>
          <a:xfrm>
            <a:off x="6247585" y="2305878"/>
            <a:ext cx="5235565" cy="2438400"/>
          </a:xfrm>
          <a:custGeom>
            <a:avLst/>
            <a:gdLst>
              <a:gd name="connsiteX0" fmla="*/ 0 w 5235565"/>
              <a:gd name="connsiteY0" fmla="*/ 0 h 2438400"/>
              <a:gd name="connsiteX1" fmla="*/ 5235565 w 5235565"/>
              <a:gd name="connsiteY1" fmla="*/ 0 h 2438400"/>
              <a:gd name="connsiteX2" fmla="*/ 5235565 w 5235565"/>
              <a:gd name="connsiteY2" fmla="*/ 2438400 h 2438400"/>
              <a:gd name="connsiteX3" fmla="*/ 0 w 5235565"/>
              <a:gd name="connsiteY3" fmla="*/ 2438400 h 2438400"/>
            </a:gdLst>
            <a:ahLst/>
            <a:cxnLst>
              <a:cxn ang="0">
                <a:pos x="connsiteX0" y="connsiteY0"/>
              </a:cxn>
              <a:cxn ang="0">
                <a:pos x="connsiteX1" y="connsiteY1"/>
              </a:cxn>
              <a:cxn ang="0">
                <a:pos x="connsiteX2" y="connsiteY2"/>
              </a:cxn>
              <a:cxn ang="0">
                <a:pos x="connsiteX3" y="connsiteY3"/>
              </a:cxn>
            </a:cxnLst>
            <a:rect l="l" t="t" r="r" b="b"/>
            <a:pathLst>
              <a:path w="5235565" h="2438400">
                <a:moveTo>
                  <a:pt x="0" y="0"/>
                </a:moveTo>
                <a:lnTo>
                  <a:pt x="5235565" y="0"/>
                </a:lnTo>
                <a:lnTo>
                  <a:pt x="5235565" y="2438400"/>
                </a:lnTo>
                <a:lnTo>
                  <a:pt x="0" y="24384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7725501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671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527B111F-D5C4-49AB-B8CB-6B40EC8E392E}"/>
              </a:ext>
            </a:extLst>
          </p:cNvPr>
          <p:cNvSpPr>
            <a:spLocks noGrp="1"/>
          </p:cNvSpPr>
          <p:nvPr>
            <p:ph type="pic" sz="quarter" idx="199" hasCustomPrompt="1"/>
          </p:nvPr>
        </p:nvSpPr>
        <p:spPr>
          <a:xfrm>
            <a:off x="6260169" y="1782973"/>
            <a:ext cx="4054080" cy="2031159"/>
          </a:xfrm>
          <a:custGeom>
            <a:avLst/>
            <a:gdLst>
              <a:gd name="connsiteX0" fmla="*/ 0 w 4054080"/>
              <a:gd name="connsiteY0" fmla="*/ 0 h 2031159"/>
              <a:gd name="connsiteX1" fmla="*/ 4054080 w 4054080"/>
              <a:gd name="connsiteY1" fmla="*/ 0 h 2031159"/>
              <a:gd name="connsiteX2" fmla="*/ 4054080 w 4054080"/>
              <a:gd name="connsiteY2" fmla="*/ 2031159 h 2031159"/>
              <a:gd name="connsiteX3" fmla="*/ 0 w 4054080"/>
              <a:gd name="connsiteY3" fmla="*/ 2031159 h 2031159"/>
            </a:gdLst>
            <a:ahLst/>
            <a:cxnLst>
              <a:cxn ang="0">
                <a:pos x="connsiteX0" y="connsiteY0"/>
              </a:cxn>
              <a:cxn ang="0">
                <a:pos x="connsiteX1" y="connsiteY1"/>
              </a:cxn>
              <a:cxn ang="0">
                <a:pos x="connsiteX2" y="connsiteY2"/>
              </a:cxn>
              <a:cxn ang="0">
                <a:pos x="connsiteX3" y="connsiteY3"/>
              </a:cxn>
            </a:cxnLst>
            <a:rect l="l" t="t" r="r" b="b"/>
            <a:pathLst>
              <a:path w="4054080" h="2031159">
                <a:moveTo>
                  <a:pt x="0" y="0"/>
                </a:moveTo>
                <a:lnTo>
                  <a:pt x="4054080" y="0"/>
                </a:lnTo>
                <a:lnTo>
                  <a:pt x="4054080" y="2031159"/>
                </a:lnTo>
                <a:lnTo>
                  <a:pt x="0" y="203115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DC461BD7-9CC2-4565-86FB-2F1F6E9512A9}"/>
              </a:ext>
            </a:extLst>
          </p:cNvPr>
          <p:cNvSpPr>
            <a:spLocks noGrp="1"/>
          </p:cNvSpPr>
          <p:nvPr>
            <p:ph type="pic" sz="quarter" idx="200" hasCustomPrompt="1"/>
          </p:nvPr>
        </p:nvSpPr>
        <p:spPr>
          <a:xfrm>
            <a:off x="2004477" y="1770744"/>
            <a:ext cx="4054080" cy="2031159"/>
          </a:xfrm>
          <a:custGeom>
            <a:avLst/>
            <a:gdLst>
              <a:gd name="connsiteX0" fmla="*/ 0 w 4054080"/>
              <a:gd name="connsiteY0" fmla="*/ 0 h 2031159"/>
              <a:gd name="connsiteX1" fmla="*/ 4054080 w 4054080"/>
              <a:gd name="connsiteY1" fmla="*/ 0 h 2031159"/>
              <a:gd name="connsiteX2" fmla="*/ 4054080 w 4054080"/>
              <a:gd name="connsiteY2" fmla="*/ 2031159 h 2031159"/>
              <a:gd name="connsiteX3" fmla="*/ 0 w 4054080"/>
              <a:gd name="connsiteY3" fmla="*/ 2031159 h 2031159"/>
            </a:gdLst>
            <a:ahLst/>
            <a:cxnLst>
              <a:cxn ang="0">
                <a:pos x="connsiteX0" y="connsiteY0"/>
              </a:cxn>
              <a:cxn ang="0">
                <a:pos x="connsiteX1" y="connsiteY1"/>
              </a:cxn>
              <a:cxn ang="0">
                <a:pos x="connsiteX2" y="connsiteY2"/>
              </a:cxn>
              <a:cxn ang="0">
                <a:pos x="connsiteX3" y="connsiteY3"/>
              </a:cxn>
            </a:cxnLst>
            <a:rect l="l" t="t" r="r" b="b"/>
            <a:pathLst>
              <a:path w="4054080" h="2031159">
                <a:moveTo>
                  <a:pt x="0" y="0"/>
                </a:moveTo>
                <a:lnTo>
                  <a:pt x="4054080" y="0"/>
                </a:lnTo>
                <a:lnTo>
                  <a:pt x="4054080" y="2031159"/>
                </a:lnTo>
                <a:lnTo>
                  <a:pt x="0" y="203115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56592181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672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4CC963BE-F521-4A3C-8141-652297BE1542}"/>
              </a:ext>
            </a:extLst>
          </p:cNvPr>
          <p:cNvSpPr>
            <a:spLocks noGrp="1"/>
          </p:cNvSpPr>
          <p:nvPr>
            <p:ph type="pic" sz="quarter" idx="199" hasCustomPrompt="1"/>
          </p:nvPr>
        </p:nvSpPr>
        <p:spPr>
          <a:xfrm>
            <a:off x="4610100" y="1930401"/>
            <a:ext cx="2971800" cy="2948577"/>
          </a:xfrm>
          <a:custGeom>
            <a:avLst/>
            <a:gdLst>
              <a:gd name="connsiteX0" fmla="*/ 0 w 2971800"/>
              <a:gd name="connsiteY0" fmla="*/ 0 h 2948577"/>
              <a:gd name="connsiteX1" fmla="*/ 2971800 w 2971800"/>
              <a:gd name="connsiteY1" fmla="*/ 0 h 2948577"/>
              <a:gd name="connsiteX2" fmla="*/ 2971800 w 2971800"/>
              <a:gd name="connsiteY2" fmla="*/ 2948577 h 2948577"/>
              <a:gd name="connsiteX3" fmla="*/ 0 w 2971800"/>
              <a:gd name="connsiteY3" fmla="*/ 2948577 h 2948577"/>
            </a:gdLst>
            <a:ahLst/>
            <a:cxnLst>
              <a:cxn ang="0">
                <a:pos x="connsiteX0" y="connsiteY0"/>
              </a:cxn>
              <a:cxn ang="0">
                <a:pos x="connsiteX1" y="connsiteY1"/>
              </a:cxn>
              <a:cxn ang="0">
                <a:pos x="connsiteX2" y="connsiteY2"/>
              </a:cxn>
              <a:cxn ang="0">
                <a:pos x="connsiteX3" y="connsiteY3"/>
              </a:cxn>
            </a:cxnLst>
            <a:rect l="l" t="t" r="r" b="b"/>
            <a:pathLst>
              <a:path w="2971800" h="2948577">
                <a:moveTo>
                  <a:pt x="0" y="0"/>
                </a:moveTo>
                <a:lnTo>
                  <a:pt x="2971800" y="0"/>
                </a:lnTo>
                <a:lnTo>
                  <a:pt x="2971800" y="2948577"/>
                </a:lnTo>
                <a:lnTo>
                  <a:pt x="0" y="2948577"/>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656E6214-25C4-4E39-BAB7-67B61F2B2FB1}"/>
              </a:ext>
            </a:extLst>
          </p:cNvPr>
          <p:cNvSpPr>
            <a:spLocks noGrp="1"/>
          </p:cNvSpPr>
          <p:nvPr>
            <p:ph type="pic" sz="quarter" idx="201" hasCustomPrompt="1"/>
          </p:nvPr>
        </p:nvSpPr>
        <p:spPr>
          <a:xfrm>
            <a:off x="8128273" y="1930401"/>
            <a:ext cx="2971800" cy="2948577"/>
          </a:xfrm>
          <a:custGeom>
            <a:avLst/>
            <a:gdLst>
              <a:gd name="connsiteX0" fmla="*/ 0 w 2971800"/>
              <a:gd name="connsiteY0" fmla="*/ 0 h 2948577"/>
              <a:gd name="connsiteX1" fmla="*/ 2971800 w 2971800"/>
              <a:gd name="connsiteY1" fmla="*/ 0 h 2948577"/>
              <a:gd name="connsiteX2" fmla="*/ 2971800 w 2971800"/>
              <a:gd name="connsiteY2" fmla="*/ 2948577 h 2948577"/>
              <a:gd name="connsiteX3" fmla="*/ 0 w 2971800"/>
              <a:gd name="connsiteY3" fmla="*/ 2948577 h 2948577"/>
            </a:gdLst>
            <a:ahLst/>
            <a:cxnLst>
              <a:cxn ang="0">
                <a:pos x="connsiteX0" y="connsiteY0"/>
              </a:cxn>
              <a:cxn ang="0">
                <a:pos x="connsiteX1" y="connsiteY1"/>
              </a:cxn>
              <a:cxn ang="0">
                <a:pos x="connsiteX2" y="connsiteY2"/>
              </a:cxn>
              <a:cxn ang="0">
                <a:pos x="connsiteX3" y="connsiteY3"/>
              </a:cxn>
            </a:cxnLst>
            <a:rect l="l" t="t" r="r" b="b"/>
            <a:pathLst>
              <a:path w="2971800" h="2948577">
                <a:moveTo>
                  <a:pt x="0" y="0"/>
                </a:moveTo>
                <a:lnTo>
                  <a:pt x="2971800" y="0"/>
                </a:lnTo>
                <a:lnTo>
                  <a:pt x="2971800" y="2948577"/>
                </a:lnTo>
                <a:lnTo>
                  <a:pt x="0" y="294857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13D4B608-9AD5-41A4-8E6B-4E1B88C528B9}"/>
              </a:ext>
            </a:extLst>
          </p:cNvPr>
          <p:cNvSpPr>
            <a:spLocks noGrp="1"/>
          </p:cNvSpPr>
          <p:nvPr>
            <p:ph type="pic" sz="quarter" idx="200" hasCustomPrompt="1"/>
          </p:nvPr>
        </p:nvSpPr>
        <p:spPr>
          <a:xfrm>
            <a:off x="1091927" y="1930401"/>
            <a:ext cx="2971800" cy="2948577"/>
          </a:xfrm>
          <a:custGeom>
            <a:avLst/>
            <a:gdLst>
              <a:gd name="connsiteX0" fmla="*/ 0 w 2971800"/>
              <a:gd name="connsiteY0" fmla="*/ 0 h 2948577"/>
              <a:gd name="connsiteX1" fmla="*/ 2971800 w 2971800"/>
              <a:gd name="connsiteY1" fmla="*/ 0 h 2948577"/>
              <a:gd name="connsiteX2" fmla="*/ 2971800 w 2971800"/>
              <a:gd name="connsiteY2" fmla="*/ 2948577 h 2948577"/>
              <a:gd name="connsiteX3" fmla="*/ 0 w 2971800"/>
              <a:gd name="connsiteY3" fmla="*/ 2948577 h 2948577"/>
            </a:gdLst>
            <a:ahLst/>
            <a:cxnLst>
              <a:cxn ang="0">
                <a:pos x="connsiteX0" y="connsiteY0"/>
              </a:cxn>
              <a:cxn ang="0">
                <a:pos x="connsiteX1" y="connsiteY1"/>
              </a:cxn>
              <a:cxn ang="0">
                <a:pos x="connsiteX2" y="connsiteY2"/>
              </a:cxn>
              <a:cxn ang="0">
                <a:pos x="connsiteX3" y="connsiteY3"/>
              </a:cxn>
            </a:cxnLst>
            <a:rect l="l" t="t" r="r" b="b"/>
            <a:pathLst>
              <a:path w="2971800" h="2948577">
                <a:moveTo>
                  <a:pt x="0" y="0"/>
                </a:moveTo>
                <a:lnTo>
                  <a:pt x="2971800" y="0"/>
                </a:lnTo>
                <a:lnTo>
                  <a:pt x="2971800" y="2948577"/>
                </a:lnTo>
                <a:lnTo>
                  <a:pt x="0" y="294857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58970999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673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4C1DB382-9A22-4EAE-B0EF-E1C991278CDA}"/>
              </a:ext>
            </a:extLst>
          </p:cNvPr>
          <p:cNvSpPr>
            <a:spLocks noGrp="1"/>
          </p:cNvSpPr>
          <p:nvPr>
            <p:ph type="pic" sz="quarter" idx="199" hasCustomPrompt="1"/>
          </p:nvPr>
        </p:nvSpPr>
        <p:spPr>
          <a:xfrm>
            <a:off x="4909931" y="2033588"/>
            <a:ext cx="2372140" cy="2372140"/>
          </a:xfrm>
          <a:custGeom>
            <a:avLst/>
            <a:gdLst>
              <a:gd name="connsiteX0" fmla="*/ 1186070 w 2372140"/>
              <a:gd name="connsiteY0" fmla="*/ 0 h 2372140"/>
              <a:gd name="connsiteX1" fmla="*/ 2372140 w 2372140"/>
              <a:gd name="connsiteY1" fmla="*/ 1186070 h 2372140"/>
              <a:gd name="connsiteX2" fmla="*/ 1186070 w 2372140"/>
              <a:gd name="connsiteY2" fmla="*/ 2372140 h 2372140"/>
              <a:gd name="connsiteX3" fmla="*/ 0 w 2372140"/>
              <a:gd name="connsiteY3" fmla="*/ 1186070 h 2372140"/>
            </a:gdLst>
            <a:ahLst/>
            <a:cxnLst>
              <a:cxn ang="0">
                <a:pos x="connsiteX0" y="connsiteY0"/>
              </a:cxn>
              <a:cxn ang="0">
                <a:pos x="connsiteX1" y="connsiteY1"/>
              </a:cxn>
              <a:cxn ang="0">
                <a:pos x="connsiteX2" y="connsiteY2"/>
              </a:cxn>
              <a:cxn ang="0">
                <a:pos x="connsiteX3" y="connsiteY3"/>
              </a:cxn>
            </a:cxnLst>
            <a:rect l="l" t="t" r="r" b="b"/>
            <a:pathLst>
              <a:path w="2372140" h="2372140">
                <a:moveTo>
                  <a:pt x="1186070" y="0"/>
                </a:moveTo>
                <a:lnTo>
                  <a:pt x="2372140" y="1186070"/>
                </a:lnTo>
                <a:lnTo>
                  <a:pt x="1186070" y="2372140"/>
                </a:lnTo>
                <a:lnTo>
                  <a:pt x="0" y="1186070"/>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377BECAB-F602-4617-9C8D-B211BF0515E2}"/>
              </a:ext>
            </a:extLst>
          </p:cNvPr>
          <p:cNvSpPr>
            <a:spLocks noGrp="1"/>
          </p:cNvSpPr>
          <p:nvPr>
            <p:ph type="pic" sz="quarter" idx="201" hasCustomPrompt="1"/>
          </p:nvPr>
        </p:nvSpPr>
        <p:spPr>
          <a:xfrm>
            <a:off x="8939089" y="2033588"/>
            <a:ext cx="2372140" cy="2372140"/>
          </a:xfrm>
          <a:custGeom>
            <a:avLst/>
            <a:gdLst>
              <a:gd name="connsiteX0" fmla="*/ 1186070 w 2372140"/>
              <a:gd name="connsiteY0" fmla="*/ 0 h 2372140"/>
              <a:gd name="connsiteX1" fmla="*/ 2372140 w 2372140"/>
              <a:gd name="connsiteY1" fmla="*/ 1186070 h 2372140"/>
              <a:gd name="connsiteX2" fmla="*/ 1186070 w 2372140"/>
              <a:gd name="connsiteY2" fmla="*/ 2372140 h 2372140"/>
              <a:gd name="connsiteX3" fmla="*/ 0 w 2372140"/>
              <a:gd name="connsiteY3" fmla="*/ 1186070 h 2372140"/>
            </a:gdLst>
            <a:ahLst/>
            <a:cxnLst>
              <a:cxn ang="0">
                <a:pos x="connsiteX0" y="connsiteY0"/>
              </a:cxn>
              <a:cxn ang="0">
                <a:pos x="connsiteX1" y="connsiteY1"/>
              </a:cxn>
              <a:cxn ang="0">
                <a:pos x="connsiteX2" y="connsiteY2"/>
              </a:cxn>
              <a:cxn ang="0">
                <a:pos x="connsiteX3" y="connsiteY3"/>
              </a:cxn>
            </a:cxnLst>
            <a:rect l="l" t="t" r="r" b="b"/>
            <a:pathLst>
              <a:path w="2372140" h="2372140">
                <a:moveTo>
                  <a:pt x="1186070" y="0"/>
                </a:moveTo>
                <a:lnTo>
                  <a:pt x="2372140" y="1186070"/>
                </a:lnTo>
                <a:lnTo>
                  <a:pt x="1186070" y="2372140"/>
                </a:lnTo>
                <a:lnTo>
                  <a:pt x="0" y="118607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0036A8A7-CF0B-4BA9-B886-5673A8652898}"/>
              </a:ext>
            </a:extLst>
          </p:cNvPr>
          <p:cNvSpPr>
            <a:spLocks noGrp="1"/>
          </p:cNvSpPr>
          <p:nvPr>
            <p:ph type="pic" sz="quarter" idx="200" hasCustomPrompt="1"/>
          </p:nvPr>
        </p:nvSpPr>
        <p:spPr>
          <a:xfrm>
            <a:off x="880773" y="2033588"/>
            <a:ext cx="2372140" cy="2372140"/>
          </a:xfrm>
          <a:custGeom>
            <a:avLst/>
            <a:gdLst>
              <a:gd name="connsiteX0" fmla="*/ 1186070 w 2372140"/>
              <a:gd name="connsiteY0" fmla="*/ 0 h 2372140"/>
              <a:gd name="connsiteX1" fmla="*/ 2372140 w 2372140"/>
              <a:gd name="connsiteY1" fmla="*/ 1186070 h 2372140"/>
              <a:gd name="connsiteX2" fmla="*/ 1186070 w 2372140"/>
              <a:gd name="connsiteY2" fmla="*/ 2372140 h 2372140"/>
              <a:gd name="connsiteX3" fmla="*/ 0 w 2372140"/>
              <a:gd name="connsiteY3" fmla="*/ 1186070 h 2372140"/>
            </a:gdLst>
            <a:ahLst/>
            <a:cxnLst>
              <a:cxn ang="0">
                <a:pos x="connsiteX0" y="connsiteY0"/>
              </a:cxn>
              <a:cxn ang="0">
                <a:pos x="connsiteX1" y="connsiteY1"/>
              </a:cxn>
              <a:cxn ang="0">
                <a:pos x="connsiteX2" y="connsiteY2"/>
              </a:cxn>
              <a:cxn ang="0">
                <a:pos x="connsiteX3" y="connsiteY3"/>
              </a:cxn>
            </a:cxnLst>
            <a:rect l="l" t="t" r="r" b="b"/>
            <a:pathLst>
              <a:path w="2372140" h="2372140">
                <a:moveTo>
                  <a:pt x="1186070" y="0"/>
                </a:moveTo>
                <a:lnTo>
                  <a:pt x="2372140" y="1186070"/>
                </a:lnTo>
                <a:lnTo>
                  <a:pt x="1186070" y="2372140"/>
                </a:lnTo>
                <a:lnTo>
                  <a:pt x="0" y="118607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11082436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674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72D34583-463F-4FB8-9E88-74ACE32498B7}"/>
              </a:ext>
            </a:extLst>
          </p:cNvPr>
          <p:cNvSpPr>
            <a:spLocks noGrp="1"/>
          </p:cNvSpPr>
          <p:nvPr>
            <p:ph type="pic" sz="quarter" idx="200" hasCustomPrompt="1"/>
          </p:nvPr>
        </p:nvSpPr>
        <p:spPr>
          <a:xfrm>
            <a:off x="1" y="1710695"/>
            <a:ext cx="7619999" cy="3848281"/>
          </a:xfrm>
          <a:custGeom>
            <a:avLst/>
            <a:gdLst>
              <a:gd name="connsiteX0" fmla="*/ 0 w 7619999"/>
              <a:gd name="connsiteY0" fmla="*/ 0 h 3848281"/>
              <a:gd name="connsiteX1" fmla="*/ 7619999 w 7619999"/>
              <a:gd name="connsiteY1" fmla="*/ 0 h 3848281"/>
              <a:gd name="connsiteX2" fmla="*/ 7619999 w 7619999"/>
              <a:gd name="connsiteY2" fmla="*/ 3848281 h 3848281"/>
              <a:gd name="connsiteX3" fmla="*/ 0 w 7619999"/>
              <a:gd name="connsiteY3" fmla="*/ 3848281 h 3848281"/>
            </a:gdLst>
            <a:ahLst/>
            <a:cxnLst>
              <a:cxn ang="0">
                <a:pos x="connsiteX0" y="connsiteY0"/>
              </a:cxn>
              <a:cxn ang="0">
                <a:pos x="connsiteX1" y="connsiteY1"/>
              </a:cxn>
              <a:cxn ang="0">
                <a:pos x="connsiteX2" y="connsiteY2"/>
              </a:cxn>
              <a:cxn ang="0">
                <a:pos x="connsiteX3" y="connsiteY3"/>
              </a:cxn>
            </a:cxnLst>
            <a:rect l="l" t="t" r="r" b="b"/>
            <a:pathLst>
              <a:path w="7619999" h="3848281">
                <a:moveTo>
                  <a:pt x="0" y="0"/>
                </a:moveTo>
                <a:lnTo>
                  <a:pt x="7619999" y="0"/>
                </a:lnTo>
                <a:lnTo>
                  <a:pt x="7619999" y="3848281"/>
                </a:lnTo>
                <a:lnTo>
                  <a:pt x="0" y="3848281"/>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3103BAEE-A861-4006-8A5A-D2A9F6CF917C}"/>
              </a:ext>
            </a:extLst>
          </p:cNvPr>
          <p:cNvSpPr>
            <a:spLocks noGrp="1"/>
          </p:cNvSpPr>
          <p:nvPr>
            <p:ph type="pic" sz="quarter" idx="201" hasCustomPrompt="1"/>
          </p:nvPr>
        </p:nvSpPr>
        <p:spPr>
          <a:xfrm>
            <a:off x="7757887" y="1710695"/>
            <a:ext cx="2148115" cy="3823561"/>
          </a:xfrm>
          <a:custGeom>
            <a:avLst/>
            <a:gdLst>
              <a:gd name="connsiteX0" fmla="*/ 0 w 2148115"/>
              <a:gd name="connsiteY0" fmla="*/ 0 h 3823561"/>
              <a:gd name="connsiteX1" fmla="*/ 2148115 w 2148115"/>
              <a:gd name="connsiteY1" fmla="*/ 0 h 3823561"/>
              <a:gd name="connsiteX2" fmla="*/ 2148115 w 2148115"/>
              <a:gd name="connsiteY2" fmla="*/ 3823561 h 3823561"/>
              <a:gd name="connsiteX3" fmla="*/ 0 w 2148115"/>
              <a:gd name="connsiteY3" fmla="*/ 3823561 h 3823561"/>
            </a:gdLst>
            <a:ahLst/>
            <a:cxnLst>
              <a:cxn ang="0">
                <a:pos x="connsiteX0" y="connsiteY0"/>
              </a:cxn>
              <a:cxn ang="0">
                <a:pos x="connsiteX1" y="connsiteY1"/>
              </a:cxn>
              <a:cxn ang="0">
                <a:pos x="connsiteX2" y="connsiteY2"/>
              </a:cxn>
              <a:cxn ang="0">
                <a:pos x="connsiteX3" y="connsiteY3"/>
              </a:cxn>
            </a:cxnLst>
            <a:rect l="l" t="t" r="r" b="b"/>
            <a:pathLst>
              <a:path w="2148115" h="3823561">
                <a:moveTo>
                  <a:pt x="0" y="0"/>
                </a:moveTo>
                <a:lnTo>
                  <a:pt x="2148115" y="0"/>
                </a:lnTo>
                <a:lnTo>
                  <a:pt x="2148115" y="3823561"/>
                </a:lnTo>
                <a:lnTo>
                  <a:pt x="0" y="382356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75485441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676_Title Slide">
    <p:spTree>
      <p:nvGrpSpPr>
        <p:cNvPr id="1" name=""/>
        <p:cNvGrpSpPr/>
        <p:nvPr/>
      </p:nvGrpSpPr>
      <p:grpSpPr>
        <a:xfrm>
          <a:off x="0" y="0"/>
          <a:ext cx="0" cy="0"/>
          <a:chOff x="0" y="0"/>
          <a:chExt cx="0" cy="0"/>
        </a:xfrm>
      </p:grpSpPr>
      <p:sp>
        <p:nvSpPr>
          <p:cNvPr id="23" name="Picture Placeholder 22">
            <a:extLst>
              <a:ext uri="{FF2B5EF4-FFF2-40B4-BE49-F238E27FC236}">
                <a16:creationId xmlns:a16="http://schemas.microsoft.com/office/drawing/2014/main" id="{DB96A127-7C5D-42D8-A7B3-8FD6C07921A1}"/>
              </a:ext>
            </a:extLst>
          </p:cNvPr>
          <p:cNvSpPr>
            <a:spLocks noGrp="1"/>
          </p:cNvSpPr>
          <p:nvPr>
            <p:ph type="pic" sz="quarter" idx="205" hasCustomPrompt="1"/>
          </p:nvPr>
        </p:nvSpPr>
        <p:spPr>
          <a:xfrm>
            <a:off x="357810" y="4095880"/>
            <a:ext cx="2750437" cy="1984237"/>
          </a:xfrm>
          <a:custGeom>
            <a:avLst/>
            <a:gdLst>
              <a:gd name="connsiteX0" fmla="*/ 330713 w 2750437"/>
              <a:gd name="connsiteY0" fmla="*/ 0 h 1984237"/>
              <a:gd name="connsiteX1" fmla="*/ 2419724 w 2750437"/>
              <a:gd name="connsiteY1" fmla="*/ 0 h 1984237"/>
              <a:gd name="connsiteX2" fmla="*/ 2750437 w 2750437"/>
              <a:gd name="connsiteY2" fmla="*/ 330713 h 1984237"/>
              <a:gd name="connsiteX3" fmla="*/ 2750437 w 2750437"/>
              <a:gd name="connsiteY3" fmla="*/ 1653524 h 1984237"/>
              <a:gd name="connsiteX4" fmla="*/ 2419724 w 2750437"/>
              <a:gd name="connsiteY4" fmla="*/ 1984237 h 1984237"/>
              <a:gd name="connsiteX5" fmla="*/ 330713 w 2750437"/>
              <a:gd name="connsiteY5" fmla="*/ 1984237 h 1984237"/>
              <a:gd name="connsiteX6" fmla="*/ 0 w 2750437"/>
              <a:gd name="connsiteY6" fmla="*/ 1653524 h 1984237"/>
              <a:gd name="connsiteX7" fmla="*/ 0 w 2750437"/>
              <a:gd name="connsiteY7" fmla="*/ 330713 h 1984237"/>
              <a:gd name="connsiteX8" fmla="*/ 330713 w 2750437"/>
              <a:gd name="connsiteY8" fmla="*/ 0 h 19842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750437" h="1984237">
                <a:moveTo>
                  <a:pt x="330713" y="0"/>
                </a:moveTo>
                <a:lnTo>
                  <a:pt x="2419724" y="0"/>
                </a:lnTo>
                <a:cubicBezTo>
                  <a:pt x="2602372" y="0"/>
                  <a:pt x="2750437" y="148065"/>
                  <a:pt x="2750437" y="330713"/>
                </a:cubicBezTo>
                <a:lnTo>
                  <a:pt x="2750437" y="1653524"/>
                </a:lnTo>
                <a:cubicBezTo>
                  <a:pt x="2750437" y="1836172"/>
                  <a:pt x="2602372" y="1984237"/>
                  <a:pt x="2419724" y="1984237"/>
                </a:cubicBezTo>
                <a:lnTo>
                  <a:pt x="330713" y="1984237"/>
                </a:lnTo>
                <a:cubicBezTo>
                  <a:pt x="148065" y="1984237"/>
                  <a:pt x="0" y="1836172"/>
                  <a:pt x="0" y="1653524"/>
                </a:cubicBezTo>
                <a:lnTo>
                  <a:pt x="0" y="330713"/>
                </a:lnTo>
                <a:cubicBezTo>
                  <a:pt x="0" y="148065"/>
                  <a:pt x="148065" y="0"/>
                  <a:pt x="330713" y="0"/>
                </a:cubicBezTo>
                <a:close/>
              </a:path>
            </a:pathLst>
          </a:custGeom>
        </p:spPr>
        <p:txBody>
          <a:bodyPr wrap="square">
            <a:noAutofit/>
          </a:bodyPr>
          <a:lstStyle>
            <a:lvl1pPr>
              <a:defRPr sz="1200"/>
            </a:lvl1pPr>
          </a:lstStyle>
          <a:p>
            <a:r>
              <a:rPr lang="en-US" dirty="0"/>
              <a:t>Picture</a:t>
            </a:r>
          </a:p>
        </p:txBody>
      </p:sp>
      <p:sp>
        <p:nvSpPr>
          <p:cNvPr id="21" name="Picture Placeholder 20">
            <a:extLst>
              <a:ext uri="{FF2B5EF4-FFF2-40B4-BE49-F238E27FC236}">
                <a16:creationId xmlns:a16="http://schemas.microsoft.com/office/drawing/2014/main" id="{EA2A21B3-FF71-47C3-8C14-79D4F62DBF63}"/>
              </a:ext>
            </a:extLst>
          </p:cNvPr>
          <p:cNvSpPr>
            <a:spLocks noGrp="1"/>
          </p:cNvSpPr>
          <p:nvPr>
            <p:ph type="pic" sz="quarter" idx="204" hasCustomPrompt="1"/>
          </p:nvPr>
        </p:nvSpPr>
        <p:spPr>
          <a:xfrm>
            <a:off x="9083756" y="1975533"/>
            <a:ext cx="2750437" cy="1984237"/>
          </a:xfrm>
          <a:custGeom>
            <a:avLst/>
            <a:gdLst>
              <a:gd name="connsiteX0" fmla="*/ 330713 w 2750437"/>
              <a:gd name="connsiteY0" fmla="*/ 0 h 1984237"/>
              <a:gd name="connsiteX1" fmla="*/ 2419724 w 2750437"/>
              <a:gd name="connsiteY1" fmla="*/ 0 h 1984237"/>
              <a:gd name="connsiteX2" fmla="*/ 2750437 w 2750437"/>
              <a:gd name="connsiteY2" fmla="*/ 330713 h 1984237"/>
              <a:gd name="connsiteX3" fmla="*/ 2750437 w 2750437"/>
              <a:gd name="connsiteY3" fmla="*/ 1653524 h 1984237"/>
              <a:gd name="connsiteX4" fmla="*/ 2419724 w 2750437"/>
              <a:gd name="connsiteY4" fmla="*/ 1984237 h 1984237"/>
              <a:gd name="connsiteX5" fmla="*/ 330713 w 2750437"/>
              <a:gd name="connsiteY5" fmla="*/ 1984237 h 1984237"/>
              <a:gd name="connsiteX6" fmla="*/ 0 w 2750437"/>
              <a:gd name="connsiteY6" fmla="*/ 1653524 h 1984237"/>
              <a:gd name="connsiteX7" fmla="*/ 0 w 2750437"/>
              <a:gd name="connsiteY7" fmla="*/ 330713 h 1984237"/>
              <a:gd name="connsiteX8" fmla="*/ 330713 w 2750437"/>
              <a:gd name="connsiteY8" fmla="*/ 0 h 19842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750437" h="1984237">
                <a:moveTo>
                  <a:pt x="330713" y="0"/>
                </a:moveTo>
                <a:lnTo>
                  <a:pt x="2419724" y="0"/>
                </a:lnTo>
                <a:cubicBezTo>
                  <a:pt x="2602372" y="0"/>
                  <a:pt x="2750437" y="148065"/>
                  <a:pt x="2750437" y="330713"/>
                </a:cubicBezTo>
                <a:lnTo>
                  <a:pt x="2750437" y="1653524"/>
                </a:lnTo>
                <a:cubicBezTo>
                  <a:pt x="2750437" y="1836172"/>
                  <a:pt x="2602372" y="1984237"/>
                  <a:pt x="2419724" y="1984237"/>
                </a:cubicBezTo>
                <a:lnTo>
                  <a:pt x="330713" y="1984237"/>
                </a:lnTo>
                <a:cubicBezTo>
                  <a:pt x="148065" y="1984237"/>
                  <a:pt x="0" y="1836172"/>
                  <a:pt x="0" y="1653524"/>
                </a:cubicBezTo>
                <a:lnTo>
                  <a:pt x="0" y="330713"/>
                </a:lnTo>
                <a:cubicBezTo>
                  <a:pt x="0" y="148065"/>
                  <a:pt x="148065" y="0"/>
                  <a:pt x="330713" y="0"/>
                </a:cubicBez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A6373354-7731-4E8C-BC3C-609305B6737A}"/>
              </a:ext>
            </a:extLst>
          </p:cNvPr>
          <p:cNvSpPr>
            <a:spLocks noGrp="1"/>
          </p:cNvSpPr>
          <p:nvPr>
            <p:ph type="pic" sz="quarter" idx="200" hasCustomPrompt="1"/>
          </p:nvPr>
        </p:nvSpPr>
        <p:spPr>
          <a:xfrm>
            <a:off x="357809" y="1975532"/>
            <a:ext cx="2750437" cy="1984237"/>
          </a:xfrm>
          <a:custGeom>
            <a:avLst/>
            <a:gdLst>
              <a:gd name="connsiteX0" fmla="*/ 330713 w 2750437"/>
              <a:gd name="connsiteY0" fmla="*/ 0 h 1984237"/>
              <a:gd name="connsiteX1" fmla="*/ 2419724 w 2750437"/>
              <a:gd name="connsiteY1" fmla="*/ 0 h 1984237"/>
              <a:gd name="connsiteX2" fmla="*/ 2750437 w 2750437"/>
              <a:gd name="connsiteY2" fmla="*/ 330713 h 1984237"/>
              <a:gd name="connsiteX3" fmla="*/ 2750437 w 2750437"/>
              <a:gd name="connsiteY3" fmla="*/ 1653524 h 1984237"/>
              <a:gd name="connsiteX4" fmla="*/ 2419724 w 2750437"/>
              <a:gd name="connsiteY4" fmla="*/ 1984237 h 1984237"/>
              <a:gd name="connsiteX5" fmla="*/ 330713 w 2750437"/>
              <a:gd name="connsiteY5" fmla="*/ 1984237 h 1984237"/>
              <a:gd name="connsiteX6" fmla="*/ 0 w 2750437"/>
              <a:gd name="connsiteY6" fmla="*/ 1653524 h 1984237"/>
              <a:gd name="connsiteX7" fmla="*/ 0 w 2750437"/>
              <a:gd name="connsiteY7" fmla="*/ 330713 h 1984237"/>
              <a:gd name="connsiteX8" fmla="*/ 330713 w 2750437"/>
              <a:gd name="connsiteY8" fmla="*/ 0 h 19842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750437" h="1984237">
                <a:moveTo>
                  <a:pt x="330713" y="0"/>
                </a:moveTo>
                <a:lnTo>
                  <a:pt x="2419724" y="0"/>
                </a:lnTo>
                <a:cubicBezTo>
                  <a:pt x="2602372" y="0"/>
                  <a:pt x="2750437" y="148065"/>
                  <a:pt x="2750437" y="330713"/>
                </a:cubicBezTo>
                <a:lnTo>
                  <a:pt x="2750437" y="1653524"/>
                </a:lnTo>
                <a:cubicBezTo>
                  <a:pt x="2750437" y="1836172"/>
                  <a:pt x="2602372" y="1984237"/>
                  <a:pt x="2419724" y="1984237"/>
                </a:cubicBezTo>
                <a:lnTo>
                  <a:pt x="330713" y="1984237"/>
                </a:lnTo>
                <a:cubicBezTo>
                  <a:pt x="148065" y="1984237"/>
                  <a:pt x="0" y="1836172"/>
                  <a:pt x="0" y="1653524"/>
                </a:cubicBezTo>
                <a:lnTo>
                  <a:pt x="0" y="330713"/>
                </a:lnTo>
                <a:cubicBezTo>
                  <a:pt x="0" y="148065"/>
                  <a:pt x="148065" y="0"/>
                  <a:pt x="330713" y="0"/>
                </a:cubicBezTo>
                <a:close/>
              </a:path>
            </a:pathLst>
          </a:custGeom>
        </p:spPr>
        <p:txBody>
          <a:bodyPr wrap="square">
            <a:noAutofit/>
          </a:bodyPr>
          <a:lstStyle>
            <a:lvl1pPr>
              <a:defRPr sz="1200"/>
            </a:lvl1pPr>
          </a:lstStyle>
          <a:p>
            <a:r>
              <a:rPr lang="en-US" dirty="0"/>
              <a:t>Picture</a:t>
            </a:r>
          </a:p>
        </p:txBody>
      </p:sp>
      <p:sp>
        <p:nvSpPr>
          <p:cNvPr id="28" name="Picture Placeholder 27">
            <a:extLst>
              <a:ext uri="{FF2B5EF4-FFF2-40B4-BE49-F238E27FC236}">
                <a16:creationId xmlns:a16="http://schemas.microsoft.com/office/drawing/2014/main" id="{8DEA72DC-444A-4B66-9601-AECD1FACA382}"/>
              </a:ext>
            </a:extLst>
          </p:cNvPr>
          <p:cNvSpPr>
            <a:spLocks noGrp="1"/>
          </p:cNvSpPr>
          <p:nvPr>
            <p:ph type="pic" sz="quarter" idx="201" hasCustomPrompt="1"/>
          </p:nvPr>
        </p:nvSpPr>
        <p:spPr>
          <a:xfrm>
            <a:off x="9083756" y="4095880"/>
            <a:ext cx="2750437" cy="1984237"/>
          </a:xfrm>
          <a:custGeom>
            <a:avLst/>
            <a:gdLst>
              <a:gd name="connsiteX0" fmla="*/ 330713 w 2750437"/>
              <a:gd name="connsiteY0" fmla="*/ 0 h 1984237"/>
              <a:gd name="connsiteX1" fmla="*/ 2419724 w 2750437"/>
              <a:gd name="connsiteY1" fmla="*/ 0 h 1984237"/>
              <a:gd name="connsiteX2" fmla="*/ 2750437 w 2750437"/>
              <a:gd name="connsiteY2" fmla="*/ 330713 h 1984237"/>
              <a:gd name="connsiteX3" fmla="*/ 2750437 w 2750437"/>
              <a:gd name="connsiteY3" fmla="*/ 1653524 h 1984237"/>
              <a:gd name="connsiteX4" fmla="*/ 2419724 w 2750437"/>
              <a:gd name="connsiteY4" fmla="*/ 1984237 h 1984237"/>
              <a:gd name="connsiteX5" fmla="*/ 330713 w 2750437"/>
              <a:gd name="connsiteY5" fmla="*/ 1984237 h 1984237"/>
              <a:gd name="connsiteX6" fmla="*/ 0 w 2750437"/>
              <a:gd name="connsiteY6" fmla="*/ 1653524 h 1984237"/>
              <a:gd name="connsiteX7" fmla="*/ 0 w 2750437"/>
              <a:gd name="connsiteY7" fmla="*/ 330713 h 1984237"/>
              <a:gd name="connsiteX8" fmla="*/ 330713 w 2750437"/>
              <a:gd name="connsiteY8" fmla="*/ 0 h 19842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750437" h="1984237">
                <a:moveTo>
                  <a:pt x="330713" y="0"/>
                </a:moveTo>
                <a:lnTo>
                  <a:pt x="2419724" y="0"/>
                </a:lnTo>
                <a:cubicBezTo>
                  <a:pt x="2602372" y="0"/>
                  <a:pt x="2750437" y="148065"/>
                  <a:pt x="2750437" y="330713"/>
                </a:cubicBezTo>
                <a:lnTo>
                  <a:pt x="2750437" y="1653524"/>
                </a:lnTo>
                <a:cubicBezTo>
                  <a:pt x="2750437" y="1836172"/>
                  <a:pt x="2602372" y="1984237"/>
                  <a:pt x="2419724" y="1984237"/>
                </a:cubicBezTo>
                <a:lnTo>
                  <a:pt x="330713" y="1984237"/>
                </a:lnTo>
                <a:cubicBezTo>
                  <a:pt x="148065" y="1984237"/>
                  <a:pt x="0" y="1836172"/>
                  <a:pt x="0" y="1653524"/>
                </a:cubicBezTo>
                <a:lnTo>
                  <a:pt x="0" y="330713"/>
                </a:lnTo>
                <a:cubicBezTo>
                  <a:pt x="0" y="148065"/>
                  <a:pt x="148065" y="0"/>
                  <a:pt x="330713" y="0"/>
                </a:cubicBezTo>
                <a:close/>
              </a:path>
            </a:pathLst>
          </a:custGeom>
        </p:spPr>
        <p:txBody>
          <a:bodyPr wrap="square">
            <a:noAutofit/>
          </a:bodyPr>
          <a:lstStyle>
            <a:lvl1pPr>
              <a:defRPr sz="1200"/>
            </a:lvl1pPr>
          </a:lstStyle>
          <a:p>
            <a:r>
              <a:rPr lang="en-US" dirty="0"/>
              <a:t>Picture</a:t>
            </a:r>
          </a:p>
        </p:txBody>
      </p:sp>
      <p:sp>
        <p:nvSpPr>
          <p:cNvPr id="27" name="Picture Placeholder 26">
            <a:extLst>
              <a:ext uri="{FF2B5EF4-FFF2-40B4-BE49-F238E27FC236}">
                <a16:creationId xmlns:a16="http://schemas.microsoft.com/office/drawing/2014/main" id="{C0D7C702-06DD-42B5-99D5-E9B224DF88C2}"/>
              </a:ext>
            </a:extLst>
          </p:cNvPr>
          <p:cNvSpPr>
            <a:spLocks noGrp="1"/>
          </p:cNvSpPr>
          <p:nvPr>
            <p:ph type="pic" sz="quarter" idx="207" hasCustomPrompt="1"/>
          </p:nvPr>
        </p:nvSpPr>
        <p:spPr>
          <a:xfrm>
            <a:off x="6175107" y="4095881"/>
            <a:ext cx="2750437" cy="1984237"/>
          </a:xfrm>
          <a:custGeom>
            <a:avLst/>
            <a:gdLst>
              <a:gd name="connsiteX0" fmla="*/ 330713 w 2750437"/>
              <a:gd name="connsiteY0" fmla="*/ 0 h 1984237"/>
              <a:gd name="connsiteX1" fmla="*/ 2419724 w 2750437"/>
              <a:gd name="connsiteY1" fmla="*/ 0 h 1984237"/>
              <a:gd name="connsiteX2" fmla="*/ 2750437 w 2750437"/>
              <a:gd name="connsiteY2" fmla="*/ 330713 h 1984237"/>
              <a:gd name="connsiteX3" fmla="*/ 2750437 w 2750437"/>
              <a:gd name="connsiteY3" fmla="*/ 1653524 h 1984237"/>
              <a:gd name="connsiteX4" fmla="*/ 2419724 w 2750437"/>
              <a:gd name="connsiteY4" fmla="*/ 1984237 h 1984237"/>
              <a:gd name="connsiteX5" fmla="*/ 330713 w 2750437"/>
              <a:gd name="connsiteY5" fmla="*/ 1984237 h 1984237"/>
              <a:gd name="connsiteX6" fmla="*/ 0 w 2750437"/>
              <a:gd name="connsiteY6" fmla="*/ 1653524 h 1984237"/>
              <a:gd name="connsiteX7" fmla="*/ 0 w 2750437"/>
              <a:gd name="connsiteY7" fmla="*/ 330713 h 1984237"/>
              <a:gd name="connsiteX8" fmla="*/ 330713 w 2750437"/>
              <a:gd name="connsiteY8" fmla="*/ 0 h 19842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750437" h="1984237">
                <a:moveTo>
                  <a:pt x="330713" y="0"/>
                </a:moveTo>
                <a:lnTo>
                  <a:pt x="2419724" y="0"/>
                </a:lnTo>
                <a:cubicBezTo>
                  <a:pt x="2602372" y="0"/>
                  <a:pt x="2750437" y="148065"/>
                  <a:pt x="2750437" y="330713"/>
                </a:cubicBezTo>
                <a:lnTo>
                  <a:pt x="2750437" y="1653524"/>
                </a:lnTo>
                <a:cubicBezTo>
                  <a:pt x="2750437" y="1836172"/>
                  <a:pt x="2602372" y="1984237"/>
                  <a:pt x="2419724" y="1984237"/>
                </a:cubicBezTo>
                <a:lnTo>
                  <a:pt x="330713" y="1984237"/>
                </a:lnTo>
                <a:cubicBezTo>
                  <a:pt x="148065" y="1984237"/>
                  <a:pt x="0" y="1836172"/>
                  <a:pt x="0" y="1653524"/>
                </a:cubicBezTo>
                <a:lnTo>
                  <a:pt x="0" y="330713"/>
                </a:lnTo>
                <a:cubicBezTo>
                  <a:pt x="0" y="148065"/>
                  <a:pt x="148065" y="0"/>
                  <a:pt x="330713" y="0"/>
                </a:cubicBezTo>
                <a:close/>
              </a:path>
            </a:pathLst>
          </a:custGeom>
        </p:spPr>
        <p:txBody>
          <a:bodyPr wrap="square">
            <a:noAutofit/>
          </a:bodyPr>
          <a:lstStyle>
            <a:lvl1pPr>
              <a:defRPr sz="1200"/>
            </a:lvl1pPr>
          </a:lstStyle>
          <a:p>
            <a:r>
              <a:rPr lang="en-US" dirty="0"/>
              <a:t>Picture</a:t>
            </a:r>
          </a:p>
        </p:txBody>
      </p:sp>
      <p:sp>
        <p:nvSpPr>
          <p:cNvPr id="25" name="Picture Placeholder 24">
            <a:extLst>
              <a:ext uri="{FF2B5EF4-FFF2-40B4-BE49-F238E27FC236}">
                <a16:creationId xmlns:a16="http://schemas.microsoft.com/office/drawing/2014/main" id="{6FB67BDD-E10C-49B3-9516-F35BEFEEF3CE}"/>
              </a:ext>
            </a:extLst>
          </p:cNvPr>
          <p:cNvSpPr>
            <a:spLocks noGrp="1"/>
          </p:cNvSpPr>
          <p:nvPr>
            <p:ph type="pic" sz="quarter" idx="206" hasCustomPrompt="1"/>
          </p:nvPr>
        </p:nvSpPr>
        <p:spPr>
          <a:xfrm>
            <a:off x="3266459" y="4095880"/>
            <a:ext cx="2750437" cy="1984237"/>
          </a:xfrm>
          <a:custGeom>
            <a:avLst/>
            <a:gdLst>
              <a:gd name="connsiteX0" fmla="*/ 330713 w 2750437"/>
              <a:gd name="connsiteY0" fmla="*/ 0 h 1984237"/>
              <a:gd name="connsiteX1" fmla="*/ 2419724 w 2750437"/>
              <a:gd name="connsiteY1" fmla="*/ 0 h 1984237"/>
              <a:gd name="connsiteX2" fmla="*/ 2750437 w 2750437"/>
              <a:gd name="connsiteY2" fmla="*/ 330713 h 1984237"/>
              <a:gd name="connsiteX3" fmla="*/ 2750437 w 2750437"/>
              <a:gd name="connsiteY3" fmla="*/ 1653524 h 1984237"/>
              <a:gd name="connsiteX4" fmla="*/ 2419724 w 2750437"/>
              <a:gd name="connsiteY4" fmla="*/ 1984237 h 1984237"/>
              <a:gd name="connsiteX5" fmla="*/ 330713 w 2750437"/>
              <a:gd name="connsiteY5" fmla="*/ 1984237 h 1984237"/>
              <a:gd name="connsiteX6" fmla="*/ 0 w 2750437"/>
              <a:gd name="connsiteY6" fmla="*/ 1653524 h 1984237"/>
              <a:gd name="connsiteX7" fmla="*/ 0 w 2750437"/>
              <a:gd name="connsiteY7" fmla="*/ 330713 h 1984237"/>
              <a:gd name="connsiteX8" fmla="*/ 330713 w 2750437"/>
              <a:gd name="connsiteY8" fmla="*/ 0 h 19842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750437" h="1984237">
                <a:moveTo>
                  <a:pt x="330713" y="0"/>
                </a:moveTo>
                <a:lnTo>
                  <a:pt x="2419724" y="0"/>
                </a:lnTo>
                <a:cubicBezTo>
                  <a:pt x="2602372" y="0"/>
                  <a:pt x="2750437" y="148065"/>
                  <a:pt x="2750437" y="330713"/>
                </a:cubicBezTo>
                <a:lnTo>
                  <a:pt x="2750437" y="1653524"/>
                </a:lnTo>
                <a:cubicBezTo>
                  <a:pt x="2750437" y="1836172"/>
                  <a:pt x="2602372" y="1984237"/>
                  <a:pt x="2419724" y="1984237"/>
                </a:cubicBezTo>
                <a:lnTo>
                  <a:pt x="330713" y="1984237"/>
                </a:lnTo>
                <a:cubicBezTo>
                  <a:pt x="148065" y="1984237"/>
                  <a:pt x="0" y="1836172"/>
                  <a:pt x="0" y="1653524"/>
                </a:cubicBezTo>
                <a:lnTo>
                  <a:pt x="0" y="330713"/>
                </a:lnTo>
                <a:cubicBezTo>
                  <a:pt x="0" y="148065"/>
                  <a:pt x="148065" y="0"/>
                  <a:pt x="330713" y="0"/>
                </a:cubicBez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E0D29FCA-91D6-463F-BE90-C5C1CD452361}"/>
              </a:ext>
            </a:extLst>
          </p:cNvPr>
          <p:cNvSpPr>
            <a:spLocks noGrp="1"/>
          </p:cNvSpPr>
          <p:nvPr>
            <p:ph type="pic" sz="quarter" idx="203" hasCustomPrompt="1"/>
          </p:nvPr>
        </p:nvSpPr>
        <p:spPr>
          <a:xfrm>
            <a:off x="6175107" y="1975532"/>
            <a:ext cx="2750437" cy="1984237"/>
          </a:xfrm>
          <a:custGeom>
            <a:avLst/>
            <a:gdLst>
              <a:gd name="connsiteX0" fmla="*/ 330713 w 2750437"/>
              <a:gd name="connsiteY0" fmla="*/ 0 h 1984237"/>
              <a:gd name="connsiteX1" fmla="*/ 2419724 w 2750437"/>
              <a:gd name="connsiteY1" fmla="*/ 0 h 1984237"/>
              <a:gd name="connsiteX2" fmla="*/ 2750437 w 2750437"/>
              <a:gd name="connsiteY2" fmla="*/ 330713 h 1984237"/>
              <a:gd name="connsiteX3" fmla="*/ 2750437 w 2750437"/>
              <a:gd name="connsiteY3" fmla="*/ 1653524 h 1984237"/>
              <a:gd name="connsiteX4" fmla="*/ 2419724 w 2750437"/>
              <a:gd name="connsiteY4" fmla="*/ 1984237 h 1984237"/>
              <a:gd name="connsiteX5" fmla="*/ 330713 w 2750437"/>
              <a:gd name="connsiteY5" fmla="*/ 1984237 h 1984237"/>
              <a:gd name="connsiteX6" fmla="*/ 0 w 2750437"/>
              <a:gd name="connsiteY6" fmla="*/ 1653524 h 1984237"/>
              <a:gd name="connsiteX7" fmla="*/ 0 w 2750437"/>
              <a:gd name="connsiteY7" fmla="*/ 330713 h 1984237"/>
              <a:gd name="connsiteX8" fmla="*/ 330713 w 2750437"/>
              <a:gd name="connsiteY8" fmla="*/ 0 h 19842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750437" h="1984237">
                <a:moveTo>
                  <a:pt x="330713" y="0"/>
                </a:moveTo>
                <a:lnTo>
                  <a:pt x="2419724" y="0"/>
                </a:lnTo>
                <a:cubicBezTo>
                  <a:pt x="2602372" y="0"/>
                  <a:pt x="2750437" y="148065"/>
                  <a:pt x="2750437" y="330713"/>
                </a:cubicBezTo>
                <a:lnTo>
                  <a:pt x="2750437" y="1653524"/>
                </a:lnTo>
                <a:cubicBezTo>
                  <a:pt x="2750437" y="1836172"/>
                  <a:pt x="2602372" y="1984237"/>
                  <a:pt x="2419724" y="1984237"/>
                </a:cubicBezTo>
                <a:lnTo>
                  <a:pt x="330713" y="1984237"/>
                </a:lnTo>
                <a:cubicBezTo>
                  <a:pt x="148065" y="1984237"/>
                  <a:pt x="0" y="1836172"/>
                  <a:pt x="0" y="1653524"/>
                </a:cubicBezTo>
                <a:lnTo>
                  <a:pt x="0" y="330713"/>
                </a:lnTo>
                <a:cubicBezTo>
                  <a:pt x="0" y="148065"/>
                  <a:pt x="148065" y="0"/>
                  <a:pt x="330713" y="0"/>
                </a:cubicBez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359C9F07-AD5B-4F20-9FB4-5622D5B3F78E}"/>
              </a:ext>
            </a:extLst>
          </p:cNvPr>
          <p:cNvSpPr>
            <a:spLocks noGrp="1"/>
          </p:cNvSpPr>
          <p:nvPr>
            <p:ph type="pic" sz="quarter" idx="202" hasCustomPrompt="1"/>
          </p:nvPr>
        </p:nvSpPr>
        <p:spPr>
          <a:xfrm>
            <a:off x="3266459" y="1975532"/>
            <a:ext cx="2750437" cy="1984237"/>
          </a:xfrm>
          <a:custGeom>
            <a:avLst/>
            <a:gdLst>
              <a:gd name="connsiteX0" fmla="*/ 330713 w 2750437"/>
              <a:gd name="connsiteY0" fmla="*/ 0 h 1984237"/>
              <a:gd name="connsiteX1" fmla="*/ 2419724 w 2750437"/>
              <a:gd name="connsiteY1" fmla="*/ 0 h 1984237"/>
              <a:gd name="connsiteX2" fmla="*/ 2750437 w 2750437"/>
              <a:gd name="connsiteY2" fmla="*/ 330713 h 1984237"/>
              <a:gd name="connsiteX3" fmla="*/ 2750437 w 2750437"/>
              <a:gd name="connsiteY3" fmla="*/ 1653524 h 1984237"/>
              <a:gd name="connsiteX4" fmla="*/ 2419724 w 2750437"/>
              <a:gd name="connsiteY4" fmla="*/ 1984237 h 1984237"/>
              <a:gd name="connsiteX5" fmla="*/ 330713 w 2750437"/>
              <a:gd name="connsiteY5" fmla="*/ 1984237 h 1984237"/>
              <a:gd name="connsiteX6" fmla="*/ 0 w 2750437"/>
              <a:gd name="connsiteY6" fmla="*/ 1653524 h 1984237"/>
              <a:gd name="connsiteX7" fmla="*/ 0 w 2750437"/>
              <a:gd name="connsiteY7" fmla="*/ 330713 h 1984237"/>
              <a:gd name="connsiteX8" fmla="*/ 330713 w 2750437"/>
              <a:gd name="connsiteY8" fmla="*/ 0 h 19842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750437" h="1984237">
                <a:moveTo>
                  <a:pt x="330713" y="0"/>
                </a:moveTo>
                <a:lnTo>
                  <a:pt x="2419724" y="0"/>
                </a:lnTo>
                <a:cubicBezTo>
                  <a:pt x="2602372" y="0"/>
                  <a:pt x="2750437" y="148065"/>
                  <a:pt x="2750437" y="330713"/>
                </a:cubicBezTo>
                <a:lnTo>
                  <a:pt x="2750437" y="1653524"/>
                </a:lnTo>
                <a:cubicBezTo>
                  <a:pt x="2750437" y="1836172"/>
                  <a:pt x="2602372" y="1984237"/>
                  <a:pt x="2419724" y="1984237"/>
                </a:cubicBezTo>
                <a:lnTo>
                  <a:pt x="330713" y="1984237"/>
                </a:lnTo>
                <a:cubicBezTo>
                  <a:pt x="148065" y="1984237"/>
                  <a:pt x="0" y="1836172"/>
                  <a:pt x="0" y="1653524"/>
                </a:cubicBezTo>
                <a:lnTo>
                  <a:pt x="0" y="330713"/>
                </a:lnTo>
                <a:cubicBezTo>
                  <a:pt x="0" y="148065"/>
                  <a:pt x="148065" y="0"/>
                  <a:pt x="33071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671845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675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DA53A38B-4211-413A-82D0-D7953F890B13}"/>
              </a:ext>
            </a:extLst>
          </p:cNvPr>
          <p:cNvSpPr>
            <a:spLocks noGrp="1"/>
          </p:cNvSpPr>
          <p:nvPr>
            <p:ph type="pic" sz="quarter" idx="200" hasCustomPrompt="1"/>
          </p:nvPr>
        </p:nvSpPr>
        <p:spPr>
          <a:xfrm>
            <a:off x="0" y="1929172"/>
            <a:ext cx="3981899" cy="1695450"/>
          </a:xfrm>
          <a:custGeom>
            <a:avLst/>
            <a:gdLst>
              <a:gd name="connsiteX0" fmla="*/ 0 w 3981899"/>
              <a:gd name="connsiteY0" fmla="*/ 0 h 1695450"/>
              <a:gd name="connsiteX1" fmla="*/ 3981899 w 3981899"/>
              <a:gd name="connsiteY1" fmla="*/ 0 h 1695450"/>
              <a:gd name="connsiteX2" fmla="*/ 3981899 w 3981899"/>
              <a:gd name="connsiteY2" fmla="*/ 1695450 h 1695450"/>
              <a:gd name="connsiteX3" fmla="*/ 0 w 3981899"/>
              <a:gd name="connsiteY3" fmla="*/ 1695450 h 1695450"/>
            </a:gdLst>
            <a:ahLst/>
            <a:cxnLst>
              <a:cxn ang="0">
                <a:pos x="connsiteX0" y="connsiteY0"/>
              </a:cxn>
              <a:cxn ang="0">
                <a:pos x="connsiteX1" y="connsiteY1"/>
              </a:cxn>
              <a:cxn ang="0">
                <a:pos x="connsiteX2" y="connsiteY2"/>
              </a:cxn>
              <a:cxn ang="0">
                <a:pos x="connsiteX3" y="connsiteY3"/>
              </a:cxn>
            </a:cxnLst>
            <a:rect l="l" t="t" r="r" b="b"/>
            <a:pathLst>
              <a:path w="3981899" h="1695450">
                <a:moveTo>
                  <a:pt x="0" y="0"/>
                </a:moveTo>
                <a:lnTo>
                  <a:pt x="3981899" y="0"/>
                </a:lnTo>
                <a:lnTo>
                  <a:pt x="3981899" y="1695450"/>
                </a:lnTo>
                <a:lnTo>
                  <a:pt x="0" y="1695450"/>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FDA46C38-A77C-48FF-8968-C5069D53264C}"/>
              </a:ext>
            </a:extLst>
          </p:cNvPr>
          <p:cNvSpPr>
            <a:spLocks noGrp="1"/>
          </p:cNvSpPr>
          <p:nvPr>
            <p:ph type="pic" sz="quarter" idx="201" hasCustomPrompt="1"/>
          </p:nvPr>
        </p:nvSpPr>
        <p:spPr>
          <a:xfrm>
            <a:off x="4093534" y="1929172"/>
            <a:ext cx="3981899" cy="3514052"/>
          </a:xfrm>
          <a:custGeom>
            <a:avLst/>
            <a:gdLst>
              <a:gd name="connsiteX0" fmla="*/ 0 w 3981899"/>
              <a:gd name="connsiteY0" fmla="*/ 0 h 3514052"/>
              <a:gd name="connsiteX1" fmla="*/ 3981899 w 3981899"/>
              <a:gd name="connsiteY1" fmla="*/ 0 h 3514052"/>
              <a:gd name="connsiteX2" fmla="*/ 3981899 w 3981899"/>
              <a:gd name="connsiteY2" fmla="*/ 3514052 h 3514052"/>
              <a:gd name="connsiteX3" fmla="*/ 0 w 3981899"/>
              <a:gd name="connsiteY3" fmla="*/ 3514052 h 3514052"/>
            </a:gdLst>
            <a:ahLst/>
            <a:cxnLst>
              <a:cxn ang="0">
                <a:pos x="connsiteX0" y="connsiteY0"/>
              </a:cxn>
              <a:cxn ang="0">
                <a:pos x="connsiteX1" y="connsiteY1"/>
              </a:cxn>
              <a:cxn ang="0">
                <a:pos x="connsiteX2" y="connsiteY2"/>
              </a:cxn>
              <a:cxn ang="0">
                <a:pos x="connsiteX3" y="connsiteY3"/>
              </a:cxn>
            </a:cxnLst>
            <a:rect l="l" t="t" r="r" b="b"/>
            <a:pathLst>
              <a:path w="3981899" h="3514052">
                <a:moveTo>
                  <a:pt x="0" y="0"/>
                </a:moveTo>
                <a:lnTo>
                  <a:pt x="3981899" y="0"/>
                </a:lnTo>
                <a:lnTo>
                  <a:pt x="3981899" y="3514052"/>
                </a:lnTo>
                <a:lnTo>
                  <a:pt x="0" y="351405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26A3481F-D1BB-4B14-BDCB-CACD0B2954A6}"/>
              </a:ext>
            </a:extLst>
          </p:cNvPr>
          <p:cNvSpPr>
            <a:spLocks noGrp="1"/>
          </p:cNvSpPr>
          <p:nvPr>
            <p:ph type="pic" sz="quarter" idx="202" hasCustomPrompt="1"/>
          </p:nvPr>
        </p:nvSpPr>
        <p:spPr>
          <a:xfrm>
            <a:off x="0" y="3747774"/>
            <a:ext cx="3981899" cy="1695450"/>
          </a:xfrm>
          <a:custGeom>
            <a:avLst/>
            <a:gdLst>
              <a:gd name="connsiteX0" fmla="*/ 0 w 3981899"/>
              <a:gd name="connsiteY0" fmla="*/ 0 h 1695450"/>
              <a:gd name="connsiteX1" fmla="*/ 3981899 w 3981899"/>
              <a:gd name="connsiteY1" fmla="*/ 0 h 1695450"/>
              <a:gd name="connsiteX2" fmla="*/ 3981899 w 3981899"/>
              <a:gd name="connsiteY2" fmla="*/ 1695450 h 1695450"/>
              <a:gd name="connsiteX3" fmla="*/ 0 w 3981899"/>
              <a:gd name="connsiteY3" fmla="*/ 1695450 h 1695450"/>
            </a:gdLst>
            <a:ahLst/>
            <a:cxnLst>
              <a:cxn ang="0">
                <a:pos x="connsiteX0" y="connsiteY0"/>
              </a:cxn>
              <a:cxn ang="0">
                <a:pos x="connsiteX1" y="connsiteY1"/>
              </a:cxn>
              <a:cxn ang="0">
                <a:pos x="connsiteX2" y="connsiteY2"/>
              </a:cxn>
              <a:cxn ang="0">
                <a:pos x="connsiteX3" y="connsiteY3"/>
              </a:cxn>
            </a:cxnLst>
            <a:rect l="l" t="t" r="r" b="b"/>
            <a:pathLst>
              <a:path w="3981899" h="1695450">
                <a:moveTo>
                  <a:pt x="0" y="0"/>
                </a:moveTo>
                <a:lnTo>
                  <a:pt x="3981899" y="0"/>
                </a:lnTo>
                <a:lnTo>
                  <a:pt x="3981899" y="1695450"/>
                </a:lnTo>
                <a:lnTo>
                  <a:pt x="0" y="169545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3276085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677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A7B601C0-73A2-4814-873A-3286C78BFA63}"/>
              </a:ext>
            </a:extLst>
          </p:cNvPr>
          <p:cNvSpPr>
            <a:spLocks noGrp="1"/>
          </p:cNvSpPr>
          <p:nvPr>
            <p:ph type="pic" sz="quarter" idx="201" hasCustomPrompt="1"/>
          </p:nvPr>
        </p:nvSpPr>
        <p:spPr>
          <a:xfrm>
            <a:off x="5483304" y="1932165"/>
            <a:ext cx="1014198" cy="1014198"/>
          </a:xfrm>
          <a:custGeom>
            <a:avLst/>
            <a:gdLst>
              <a:gd name="connsiteX0" fmla="*/ 507099 w 1014198"/>
              <a:gd name="connsiteY0" fmla="*/ 0 h 1014198"/>
              <a:gd name="connsiteX1" fmla="*/ 1014198 w 1014198"/>
              <a:gd name="connsiteY1" fmla="*/ 507099 h 1014198"/>
              <a:gd name="connsiteX2" fmla="*/ 507099 w 1014198"/>
              <a:gd name="connsiteY2" fmla="*/ 1014198 h 1014198"/>
              <a:gd name="connsiteX3" fmla="*/ 0 w 1014198"/>
              <a:gd name="connsiteY3" fmla="*/ 507099 h 1014198"/>
              <a:gd name="connsiteX4" fmla="*/ 507099 w 1014198"/>
              <a:gd name="connsiteY4" fmla="*/ 0 h 101419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14198" h="1014198">
                <a:moveTo>
                  <a:pt x="507099" y="0"/>
                </a:moveTo>
                <a:cubicBezTo>
                  <a:pt x="787162" y="0"/>
                  <a:pt x="1014198" y="227036"/>
                  <a:pt x="1014198" y="507099"/>
                </a:cubicBezTo>
                <a:cubicBezTo>
                  <a:pt x="1014198" y="787162"/>
                  <a:pt x="787162" y="1014198"/>
                  <a:pt x="507099" y="1014198"/>
                </a:cubicBezTo>
                <a:cubicBezTo>
                  <a:pt x="227036" y="1014198"/>
                  <a:pt x="0" y="787162"/>
                  <a:pt x="0" y="507099"/>
                </a:cubicBezTo>
                <a:cubicBezTo>
                  <a:pt x="0" y="227036"/>
                  <a:pt x="227036" y="0"/>
                  <a:pt x="507099"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763251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678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65AC4D0A-021B-4044-B51B-073B043D4BA8}"/>
              </a:ext>
            </a:extLst>
          </p:cNvPr>
          <p:cNvSpPr>
            <a:spLocks noGrp="1"/>
          </p:cNvSpPr>
          <p:nvPr>
            <p:ph type="pic" sz="quarter" idx="201" hasCustomPrompt="1"/>
          </p:nvPr>
        </p:nvSpPr>
        <p:spPr>
          <a:xfrm>
            <a:off x="0" y="-1"/>
            <a:ext cx="7038002" cy="6858001"/>
          </a:xfrm>
          <a:custGeom>
            <a:avLst/>
            <a:gdLst>
              <a:gd name="connsiteX0" fmla="*/ 0 w 7038002"/>
              <a:gd name="connsiteY0" fmla="*/ 0 h 6858001"/>
              <a:gd name="connsiteX1" fmla="*/ 4914439 w 7038002"/>
              <a:gd name="connsiteY1" fmla="*/ 0 h 6858001"/>
              <a:gd name="connsiteX2" fmla="*/ 6793593 w 7038002"/>
              <a:gd name="connsiteY2" fmla="*/ 4872329 h 6858001"/>
              <a:gd name="connsiteX3" fmla="*/ 5125984 w 7038002"/>
              <a:gd name="connsiteY3" fmla="*/ 6858001 h 6858001"/>
              <a:gd name="connsiteX4" fmla="*/ 0 w 7038002"/>
              <a:gd name="connsiteY4" fmla="*/ 6858001 h 6858001"/>
              <a:gd name="connsiteX5" fmla="*/ 0 w 7038002"/>
              <a:gd name="connsiteY5" fmla="*/ 0 h 68580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7038002" h="6858001">
                <a:moveTo>
                  <a:pt x="0" y="0"/>
                </a:moveTo>
                <a:cubicBezTo>
                  <a:pt x="0" y="0"/>
                  <a:pt x="0" y="0"/>
                  <a:pt x="4914439" y="0"/>
                </a:cubicBezTo>
                <a:cubicBezTo>
                  <a:pt x="6648635" y="793880"/>
                  <a:pt x="7489510" y="2957412"/>
                  <a:pt x="6793593" y="4872329"/>
                </a:cubicBezTo>
                <a:cubicBezTo>
                  <a:pt x="6480106" y="5735665"/>
                  <a:pt x="5886130" y="6442562"/>
                  <a:pt x="5125984" y="6858001"/>
                </a:cubicBezTo>
                <a:cubicBezTo>
                  <a:pt x="5125984" y="6858001"/>
                  <a:pt x="5125984" y="6858001"/>
                  <a:pt x="0" y="6858001"/>
                </a:cubicBezTo>
                <a:cubicBezTo>
                  <a:pt x="0" y="6858001"/>
                  <a:pt x="0" y="6858001"/>
                  <a:pt x="0"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43227396"/>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67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D8B66EC3-7F61-479F-80A7-4BAB15E074FB}"/>
              </a:ext>
            </a:extLst>
          </p:cNvPr>
          <p:cNvSpPr>
            <a:spLocks noGrp="1"/>
          </p:cNvSpPr>
          <p:nvPr>
            <p:ph type="pic" sz="quarter" idx="201" hasCustomPrompt="1"/>
          </p:nvPr>
        </p:nvSpPr>
        <p:spPr>
          <a:xfrm>
            <a:off x="8151964" y="1995551"/>
            <a:ext cx="3082122" cy="4376469"/>
          </a:xfrm>
          <a:custGeom>
            <a:avLst/>
            <a:gdLst>
              <a:gd name="connsiteX0" fmla="*/ 0 w 3082122"/>
              <a:gd name="connsiteY0" fmla="*/ 0 h 4376469"/>
              <a:gd name="connsiteX1" fmla="*/ 3082122 w 3082122"/>
              <a:gd name="connsiteY1" fmla="*/ 0 h 4376469"/>
              <a:gd name="connsiteX2" fmla="*/ 3082122 w 3082122"/>
              <a:gd name="connsiteY2" fmla="*/ 4376469 h 4376469"/>
              <a:gd name="connsiteX3" fmla="*/ 0 w 3082122"/>
              <a:gd name="connsiteY3" fmla="*/ 4376469 h 4376469"/>
            </a:gdLst>
            <a:ahLst/>
            <a:cxnLst>
              <a:cxn ang="0">
                <a:pos x="connsiteX0" y="connsiteY0"/>
              </a:cxn>
              <a:cxn ang="0">
                <a:pos x="connsiteX1" y="connsiteY1"/>
              </a:cxn>
              <a:cxn ang="0">
                <a:pos x="connsiteX2" y="connsiteY2"/>
              </a:cxn>
              <a:cxn ang="0">
                <a:pos x="connsiteX3" y="connsiteY3"/>
              </a:cxn>
            </a:cxnLst>
            <a:rect l="l" t="t" r="r" b="b"/>
            <a:pathLst>
              <a:path w="3082122" h="4376469">
                <a:moveTo>
                  <a:pt x="0" y="0"/>
                </a:moveTo>
                <a:lnTo>
                  <a:pt x="3082122" y="0"/>
                </a:lnTo>
                <a:lnTo>
                  <a:pt x="3082122" y="4376469"/>
                </a:lnTo>
                <a:lnTo>
                  <a:pt x="0" y="437646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69744572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68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0E4C3F3B-EBC2-4DED-9385-C9C38F0E61F7}"/>
              </a:ext>
            </a:extLst>
          </p:cNvPr>
          <p:cNvSpPr>
            <a:spLocks noGrp="1"/>
          </p:cNvSpPr>
          <p:nvPr>
            <p:ph type="pic" sz="quarter" idx="201" hasCustomPrompt="1"/>
          </p:nvPr>
        </p:nvSpPr>
        <p:spPr>
          <a:xfrm>
            <a:off x="8360230" y="2478969"/>
            <a:ext cx="2935514" cy="3021944"/>
          </a:xfrm>
          <a:custGeom>
            <a:avLst/>
            <a:gdLst>
              <a:gd name="connsiteX0" fmla="*/ 0 w 2935514"/>
              <a:gd name="connsiteY0" fmla="*/ 0 h 3021944"/>
              <a:gd name="connsiteX1" fmla="*/ 2935514 w 2935514"/>
              <a:gd name="connsiteY1" fmla="*/ 0 h 3021944"/>
              <a:gd name="connsiteX2" fmla="*/ 2935514 w 2935514"/>
              <a:gd name="connsiteY2" fmla="*/ 3021944 h 3021944"/>
              <a:gd name="connsiteX3" fmla="*/ 0 w 2935514"/>
              <a:gd name="connsiteY3" fmla="*/ 3021944 h 3021944"/>
            </a:gdLst>
            <a:ahLst/>
            <a:cxnLst>
              <a:cxn ang="0">
                <a:pos x="connsiteX0" y="connsiteY0"/>
              </a:cxn>
              <a:cxn ang="0">
                <a:pos x="connsiteX1" y="connsiteY1"/>
              </a:cxn>
              <a:cxn ang="0">
                <a:pos x="connsiteX2" y="connsiteY2"/>
              </a:cxn>
              <a:cxn ang="0">
                <a:pos x="connsiteX3" y="connsiteY3"/>
              </a:cxn>
            </a:cxnLst>
            <a:rect l="l" t="t" r="r" b="b"/>
            <a:pathLst>
              <a:path w="2935514" h="3021944">
                <a:moveTo>
                  <a:pt x="0" y="0"/>
                </a:moveTo>
                <a:lnTo>
                  <a:pt x="2935514" y="0"/>
                </a:lnTo>
                <a:lnTo>
                  <a:pt x="2935514" y="3021944"/>
                </a:lnTo>
                <a:lnTo>
                  <a:pt x="0" y="302194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81803351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68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3B670A08-6AB1-4E02-BB69-E6AC994BDEA0}"/>
              </a:ext>
            </a:extLst>
          </p:cNvPr>
          <p:cNvSpPr>
            <a:spLocks noGrp="1"/>
          </p:cNvSpPr>
          <p:nvPr>
            <p:ph type="pic" sz="quarter" idx="201" hasCustomPrompt="1"/>
          </p:nvPr>
        </p:nvSpPr>
        <p:spPr>
          <a:xfrm>
            <a:off x="6622621" y="1943726"/>
            <a:ext cx="4572438" cy="3470545"/>
          </a:xfrm>
          <a:custGeom>
            <a:avLst/>
            <a:gdLst>
              <a:gd name="connsiteX0" fmla="*/ 0 w 4572438"/>
              <a:gd name="connsiteY0" fmla="*/ 0 h 3470545"/>
              <a:gd name="connsiteX1" fmla="*/ 4572438 w 4572438"/>
              <a:gd name="connsiteY1" fmla="*/ 0 h 3470545"/>
              <a:gd name="connsiteX2" fmla="*/ 4572438 w 4572438"/>
              <a:gd name="connsiteY2" fmla="*/ 3470545 h 3470545"/>
              <a:gd name="connsiteX3" fmla="*/ 0 w 4572438"/>
              <a:gd name="connsiteY3" fmla="*/ 3470545 h 3470545"/>
            </a:gdLst>
            <a:ahLst/>
            <a:cxnLst>
              <a:cxn ang="0">
                <a:pos x="connsiteX0" y="connsiteY0"/>
              </a:cxn>
              <a:cxn ang="0">
                <a:pos x="connsiteX1" y="connsiteY1"/>
              </a:cxn>
              <a:cxn ang="0">
                <a:pos x="connsiteX2" y="connsiteY2"/>
              </a:cxn>
              <a:cxn ang="0">
                <a:pos x="connsiteX3" y="connsiteY3"/>
              </a:cxn>
            </a:cxnLst>
            <a:rect l="l" t="t" r="r" b="b"/>
            <a:pathLst>
              <a:path w="4572438" h="3470545">
                <a:moveTo>
                  <a:pt x="0" y="0"/>
                </a:moveTo>
                <a:lnTo>
                  <a:pt x="4572438" y="0"/>
                </a:lnTo>
                <a:lnTo>
                  <a:pt x="4572438" y="3470545"/>
                </a:lnTo>
                <a:lnTo>
                  <a:pt x="0" y="347054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0926815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682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C8912276-65C6-404A-9EAE-CF4FBE35AA07}"/>
              </a:ext>
            </a:extLst>
          </p:cNvPr>
          <p:cNvSpPr>
            <a:spLocks noGrp="1"/>
          </p:cNvSpPr>
          <p:nvPr>
            <p:ph type="pic" sz="quarter" idx="201" hasCustomPrompt="1"/>
          </p:nvPr>
        </p:nvSpPr>
        <p:spPr>
          <a:xfrm>
            <a:off x="0" y="4470401"/>
            <a:ext cx="12192000" cy="2387599"/>
          </a:xfrm>
          <a:custGeom>
            <a:avLst/>
            <a:gdLst>
              <a:gd name="connsiteX0" fmla="*/ 0 w 12192000"/>
              <a:gd name="connsiteY0" fmla="*/ 0 h 2387599"/>
              <a:gd name="connsiteX1" fmla="*/ 12192000 w 12192000"/>
              <a:gd name="connsiteY1" fmla="*/ 0 h 2387599"/>
              <a:gd name="connsiteX2" fmla="*/ 12192000 w 12192000"/>
              <a:gd name="connsiteY2" fmla="*/ 2387599 h 2387599"/>
              <a:gd name="connsiteX3" fmla="*/ 0 w 12192000"/>
              <a:gd name="connsiteY3" fmla="*/ 2387599 h 2387599"/>
            </a:gdLst>
            <a:ahLst/>
            <a:cxnLst>
              <a:cxn ang="0">
                <a:pos x="connsiteX0" y="connsiteY0"/>
              </a:cxn>
              <a:cxn ang="0">
                <a:pos x="connsiteX1" y="connsiteY1"/>
              </a:cxn>
              <a:cxn ang="0">
                <a:pos x="connsiteX2" y="connsiteY2"/>
              </a:cxn>
              <a:cxn ang="0">
                <a:pos x="connsiteX3" y="connsiteY3"/>
              </a:cxn>
            </a:cxnLst>
            <a:rect l="l" t="t" r="r" b="b"/>
            <a:pathLst>
              <a:path w="12192000" h="2387599">
                <a:moveTo>
                  <a:pt x="0" y="0"/>
                </a:moveTo>
                <a:lnTo>
                  <a:pt x="12192000" y="0"/>
                </a:lnTo>
                <a:lnTo>
                  <a:pt x="12192000" y="2387599"/>
                </a:lnTo>
                <a:lnTo>
                  <a:pt x="0" y="238759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3079082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683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8525E8A8-5DCE-4B93-B6BC-99F687FC2D88}"/>
              </a:ext>
            </a:extLst>
          </p:cNvPr>
          <p:cNvSpPr>
            <a:spLocks noGrp="1"/>
          </p:cNvSpPr>
          <p:nvPr>
            <p:ph type="pic" sz="quarter" idx="201" hasCustomPrompt="1"/>
          </p:nvPr>
        </p:nvSpPr>
        <p:spPr>
          <a:xfrm>
            <a:off x="0" y="1712687"/>
            <a:ext cx="12192000" cy="2875124"/>
          </a:xfrm>
          <a:custGeom>
            <a:avLst/>
            <a:gdLst>
              <a:gd name="connsiteX0" fmla="*/ 0 w 12192000"/>
              <a:gd name="connsiteY0" fmla="*/ 0 h 2875124"/>
              <a:gd name="connsiteX1" fmla="*/ 12192000 w 12192000"/>
              <a:gd name="connsiteY1" fmla="*/ 0 h 2875124"/>
              <a:gd name="connsiteX2" fmla="*/ 12192000 w 12192000"/>
              <a:gd name="connsiteY2" fmla="*/ 2875124 h 2875124"/>
              <a:gd name="connsiteX3" fmla="*/ 0 w 12192000"/>
              <a:gd name="connsiteY3" fmla="*/ 2875124 h 2875124"/>
            </a:gdLst>
            <a:ahLst/>
            <a:cxnLst>
              <a:cxn ang="0">
                <a:pos x="connsiteX0" y="connsiteY0"/>
              </a:cxn>
              <a:cxn ang="0">
                <a:pos x="connsiteX1" y="connsiteY1"/>
              </a:cxn>
              <a:cxn ang="0">
                <a:pos x="connsiteX2" y="connsiteY2"/>
              </a:cxn>
              <a:cxn ang="0">
                <a:pos x="connsiteX3" y="connsiteY3"/>
              </a:cxn>
            </a:cxnLst>
            <a:rect l="l" t="t" r="r" b="b"/>
            <a:pathLst>
              <a:path w="12192000" h="2875124">
                <a:moveTo>
                  <a:pt x="0" y="0"/>
                </a:moveTo>
                <a:lnTo>
                  <a:pt x="12192000" y="0"/>
                </a:lnTo>
                <a:lnTo>
                  <a:pt x="12192000" y="2875124"/>
                </a:lnTo>
                <a:lnTo>
                  <a:pt x="0" y="287512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167809980"/>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684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78CEA31A-C72C-4B67-AD47-4CD0E2A67448}"/>
              </a:ext>
            </a:extLst>
          </p:cNvPr>
          <p:cNvSpPr>
            <a:spLocks noGrp="1"/>
          </p:cNvSpPr>
          <p:nvPr>
            <p:ph type="pic" sz="quarter" idx="202" hasCustomPrompt="1"/>
          </p:nvPr>
        </p:nvSpPr>
        <p:spPr>
          <a:xfrm>
            <a:off x="4497492" y="2305879"/>
            <a:ext cx="2914510" cy="2837646"/>
          </a:xfrm>
          <a:custGeom>
            <a:avLst/>
            <a:gdLst>
              <a:gd name="connsiteX0" fmla="*/ 0 w 2914510"/>
              <a:gd name="connsiteY0" fmla="*/ 0 h 2837646"/>
              <a:gd name="connsiteX1" fmla="*/ 2914510 w 2914510"/>
              <a:gd name="connsiteY1" fmla="*/ 0 h 2837646"/>
              <a:gd name="connsiteX2" fmla="*/ 2914510 w 2914510"/>
              <a:gd name="connsiteY2" fmla="*/ 2837646 h 2837646"/>
              <a:gd name="connsiteX3" fmla="*/ 0 w 2914510"/>
              <a:gd name="connsiteY3" fmla="*/ 2837646 h 2837646"/>
            </a:gdLst>
            <a:ahLst/>
            <a:cxnLst>
              <a:cxn ang="0">
                <a:pos x="connsiteX0" y="connsiteY0"/>
              </a:cxn>
              <a:cxn ang="0">
                <a:pos x="connsiteX1" y="connsiteY1"/>
              </a:cxn>
              <a:cxn ang="0">
                <a:pos x="connsiteX2" y="connsiteY2"/>
              </a:cxn>
              <a:cxn ang="0">
                <a:pos x="connsiteX3" y="connsiteY3"/>
              </a:cxn>
            </a:cxnLst>
            <a:rect l="l" t="t" r="r" b="b"/>
            <a:pathLst>
              <a:path w="2914510" h="2837646">
                <a:moveTo>
                  <a:pt x="0" y="0"/>
                </a:moveTo>
                <a:lnTo>
                  <a:pt x="2914510" y="0"/>
                </a:lnTo>
                <a:lnTo>
                  <a:pt x="2914510" y="2837646"/>
                </a:lnTo>
                <a:lnTo>
                  <a:pt x="0" y="2837646"/>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C4A98D3B-D37D-4C3E-AC9D-6FED5BFAC989}"/>
              </a:ext>
            </a:extLst>
          </p:cNvPr>
          <p:cNvSpPr>
            <a:spLocks noGrp="1"/>
          </p:cNvSpPr>
          <p:nvPr>
            <p:ph type="pic" sz="quarter" idx="201" hasCustomPrompt="1"/>
          </p:nvPr>
        </p:nvSpPr>
        <p:spPr>
          <a:xfrm>
            <a:off x="1425262" y="2305879"/>
            <a:ext cx="2914511" cy="2837646"/>
          </a:xfrm>
          <a:custGeom>
            <a:avLst/>
            <a:gdLst>
              <a:gd name="connsiteX0" fmla="*/ 0 w 2914511"/>
              <a:gd name="connsiteY0" fmla="*/ 0 h 2837646"/>
              <a:gd name="connsiteX1" fmla="*/ 2914511 w 2914511"/>
              <a:gd name="connsiteY1" fmla="*/ 0 h 2837646"/>
              <a:gd name="connsiteX2" fmla="*/ 2914511 w 2914511"/>
              <a:gd name="connsiteY2" fmla="*/ 2837646 h 2837646"/>
              <a:gd name="connsiteX3" fmla="*/ 0 w 2914511"/>
              <a:gd name="connsiteY3" fmla="*/ 2837646 h 2837646"/>
            </a:gdLst>
            <a:ahLst/>
            <a:cxnLst>
              <a:cxn ang="0">
                <a:pos x="connsiteX0" y="connsiteY0"/>
              </a:cxn>
              <a:cxn ang="0">
                <a:pos x="connsiteX1" y="connsiteY1"/>
              </a:cxn>
              <a:cxn ang="0">
                <a:pos x="connsiteX2" y="connsiteY2"/>
              </a:cxn>
              <a:cxn ang="0">
                <a:pos x="connsiteX3" y="connsiteY3"/>
              </a:cxn>
            </a:cxnLst>
            <a:rect l="l" t="t" r="r" b="b"/>
            <a:pathLst>
              <a:path w="2914511" h="2837646">
                <a:moveTo>
                  <a:pt x="0" y="0"/>
                </a:moveTo>
                <a:lnTo>
                  <a:pt x="2914511" y="0"/>
                </a:lnTo>
                <a:lnTo>
                  <a:pt x="2914511" y="2837646"/>
                </a:lnTo>
                <a:lnTo>
                  <a:pt x="0" y="283764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2F9A9450-FCE0-4FE0-9059-D662D88D944F}"/>
              </a:ext>
            </a:extLst>
          </p:cNvPr>
          <p:cNvSpPr>
            <a:spLocks noGrp="1"/>
          </p:cNvSpPr>
          <p:nvPr>
            <p:ph type="pic" sz="quarter" idx="203" hasCustomPrompt="1"/>
          </p:nvPr>
        </p:nvSpPr>
        <p:spPr>
          <a:xfrm>
            <a:off x="7569723" y="2305878"/>
            <a:ext cx="3197016" cy="3841551"/>
          </a:xfrm>
          <a:custGeom>
            <a:avLst/>
            <a:gdLst>
              <a:gd name="connsiteX0" fmla="*/ 0 w 3197016"/>
              <a:gd name="connsiteY0" fmla="*/ 0 h 3841551"/>
              <a:gd name="connsiteX1" fmla="*/ 3197016 w 3197016"/>
              <a:gd name="connsiteY1" fmla="*/ 0 h 3841551"/>
              <a:gd name="connsiteX2" fmla="*/ 3197016 w 3197016"/>
              <a:gd name="connsiteY2" fmla="*/ 3841551 h 3841551"/>
              <a:gd name="connsiteX3" fmla="*/ 0 w 3197016"/>
              <a:gd name="connsiteY3" fmla="*/ 3841551 h 3841551"/>
            </a:gdLst>
            <a:ahLst/>
            <a:cxnLst>
              <a:cxn ang="0">
                <a:pos x="connsiteX0" y="connsiteY0"/>
              </a:cxn>
              <a:cxn ang="0">
                <a:pos x="connsiteX1" y="connsiteY1"/>
              </a:cxn>
              <a:cxn ang="0">
                <a:pos x="connsiteX2" y="connsiteY2"/>
              </a:cxn>
              <a:cxn ang="0">
                <a:pos x="connsiteX3" y="connsiteY3"/>
              </a:cxn>
            </a:cxnLst>
            <a:rect l="l" t="t" r="r" b="b"/>
            <a:pathLst>
              <a:path w="3197016" h="3841551">
                <a:moveTo>
                  <a:pt x="0" y="0"/>
                </a:moveTo>
                <a:lnTo>
                  <a:pt x="3197016" y="0"/>
                </a:lnTo>
                <a:lnTo>
                  <a:pt x="3197016" y="3841551"/>
                </a:lnTo>
                <a:lnTo>
                  <a:pt x="0" y="384155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558903389"/>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685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9EFBFCEF-CA93-4EE7-A2E5-66E00D459F8F}"/>
              </a:ext>
            </a:extLst>
          </p:cNvPr>
          <p:cNvSpPr>
            <a:spLocks noGrp="1"/>
          </p:cNvSpPr>
          <p:nvPr>
            <p:ph type="pic" sz="quarter" idx="202" hasCustomPrompt="1"/>
          </p:nvPr>
        </p:nvSpPr>
        <p:spPr>
          <a:xfrm>
            <a:off x="0" y="1882693"/>
            <a:ext cx="8255000" cy="3510280"/>
          </a:xfrm>
          <a:custGeom>
            <a:avLst/>
            <a:gdLst>
              <a:gd name="connsiteX0" fmla="*/ 6094323 w 8255000"/>
              <a:gd name="connsiteY0" fmla="*/ 1803616 h 3510280"/>
              <a:gd name="connsiteX1" fmla="*/ 8255000 w 8255000"/>
              <a:gd name="connsiteY1" fmla="*/ 1803616 h 3510280"/>
              <a:gd name="connsiteX2" fmla="*/ 8255000 w 8255000"/>
              <a:gd name="connsiteY2" fmla="*/ 3510280 h 3510280"/>
              <a:gd name="connsiteX3" fmla="*/ 6094323 w 8255000"/>
              <a:gd name="connsiteY3" fmla="*/ 3510280 h 3510280"/>
              <a:gd name="connsiteX4" fmla="*/ 0 w 8255000"/>
              <a:gd name="connsiteY4" fmla="*/ 0 h 3510280"/>
              <a:gd name="connsiteX5" fmla="*/ 6014720 w 8255000"/>
              <a:gd name="connsiteY5" fmla="*/ 0 h 3510280"/>
              <a:gd name="connsiteX6" fmla="*/ 6014720 w 8255000"/>
              <a:gd name="connsiteY6" fmla="*/ 3510280 h 3510280"/>
              <a:gd name="connsiteX7" fmla="*/ 0 w 8255000"/>
              <a:gd name="connsiteY7" fmla="*/ 3510280 h 35102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8255000" h="3510280">
                <a:moveTo>
                  <a:pt x="6094323" y="1803616"/>
                </a:moveTo>
                <a:lnTo>
                  <a:pt x="8255000" y="1803616"/>
                </a:lnTo>
                <a:lnTo>
                  <a:pt x="8255000" y="3510280"/>
                </a:lnTo>
                <a:lnTo>
                  <a:pt x="6094323" y="3510280"/>
                </a:lnTo>
                <a:close/>
                <a:moveTo>
                  <a:pt x="0" y="0"/>
                </a:moveTo>
                <a:lnTo>
                  <a:pt x="6014720" y="0"/>
                </a:lnTo>
                <a:lnTo>
                  <a:pt x="6014720" y="3510280"/>
                </a:lnTo>
                <a:lnTo>
                  <a:pt x="0" y="351028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5" name="Picture Placeholder 14">
            <a:extLst>
              <a:ext uri="{FF2B5EF4-FFF2-40B4-BE49-F238E27FC236}">
                <a16:creationId xmlns:a16="http://schemas.microsoft.com/office/drawing/2014/main" id="{DBB889A1-FC9B-4121-8D03-6CB753EA250F}"/>
              </a:ext>
            </a:extLst>
          </p:cNvPr>
          <p:cNvSpPr>
            <a:spLocks noGrp="1"/>
          </p:cNvSpPr>
          <p:nvPr>
            <p:ph type="pic" sz="quarter" idx="201" hasCustomPrompt="1"/>
          </p:nvPr>
        </p:nvSpPr>
        <p:spPr>
          <a:xfrm>
            <a:off x="6094323" y="1882693"/>
            <a:ext cx="2160677" cy="1706664"/>
          </a:xfrm>
          <a:custGeom>
            <a:avLst/>
            <a:gdLst>
              <a:gd name="connsiteX0" fmla="*/ 0 w 2160677"/>
              <a:gd name="connsiteY0" fmla="*/ 0 h 1706664"/>
              <a:gd name="connsiteX1" fmla="*/ 2160677 w 2160677"/>
              <a:gd name="connsiteY1" fmla="*/ 0 h 1706664"/>
              <a:gd name="connsiteX2" fmla="*/ 2160677 w 2160677"/>
              <a:gd name="connsiteY2" fmla="*/ 1706664 h 1706664"/>
              <a:gd name="connsiteX3" fmla="*/ 0 w 2160677"/>
              <a:gd name="connsiteY3" fmla="*/ 1706664 h 1706664"/>
            </a:gdLst>
            <a:ahLst/>
            <a:cxnLst>
              <a:cxn ang="0">
                <a:pos x="connsiteX0" y="connsiteY0"/>
              </a:cxn>
              <a:cxn ang="0">
                <a:pos x="connsiteX1" y="connsiteY1"/>
              </a:cxn>
              <a:cxn ang="0">
                <a:pos x="connsiteX2" y="connsiteY2"/>
              </a:cxn>
              <a:cxn ang="0">
                <a:pos x="connsiteX3" y="connsiteY3"/>
              </a:cxn>
            </a:cxnLst>
            <a:rect l="l" t="t" r="r" b="b"/>
            <a:pathLst>
              <a:path w="2160677" h="1706664">
                <a:moveTo>
                  <a:pt x="0" y="0"/>
                </a:moveTo>
                <a:lnTo>
                  <a:pt x="2160677" y="0"/>
                </a:lnTo>
                <a:lnTo>
                  <a:pt x="2160677" y="1706664"/>
                </a:lnTo>
                <a:lnTo>
                  <a:pt x="0" y="170666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017050041"/>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686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B5CAB489-0026-41A3-BAE1-81DA12E391EA}"/>
              </a:ext>
            </a:extLst>
          </p:cNvPr>
          <p:cNvSpPr>
            <a:spLocks noGrp="1"/>
          </p:cNvSpPr>
          <p:nvPr>
            <p:ph type="pic" sz="quarter" idx="202" hasCustomPrompt="1"/>
          </p:nvPr>
        </p:nvSpPr>
        <p:spPr>
          <a:xfrm>
            <a:off x="838201" y="2032000"/>
            <a:ext cx="6752771" cy="2281984"/>
          </a:xfrm>
          <a:custGeom>
            <a:avLst/>
            <a:gdLst>
              <a:gd name="connsiteX0" fmla="*/ 0 w 6752771"/>
              <a:gd name="connsiteY0" fmla="*/ 0 h 2281984"/>
              <a:gd name="connsiteX1" fmla="*/ 6752771 w 6752771"/>
              <a:gd name="connsiteY1" fmla="*/ 0 h 2281984"/>
              <a:gd name="connsiteX2" fmla="*/ 6752771 w 6752771"/>
              <a:gd name="connsiteY2" fmla="*/ 2281984 h 2281984"/>
              <a:gd name="connsiteX3" fmla="*/ 0 w 6752771"/>
              <a:gd name="connsiteY3" fmla="*/ 2281984 h 2281984"/>
            </a:gdLst>
            <a:ahLst/>
            <a:cxnLst>
              <a:cxn ang="0">
                <a:pos x="connsiteX0" y="connsiteY0"/>
              </a:cxn>
              <a:cxn ang="0">
                <a:pos x="connsiteX1" y="connsiteY1"/>
              </a:cxn>
              <a:cxn ang="0">
                <a:pos x="connsiteX2" y="connsiteY2"/>
              </a:cxn>
              <a:cxn ang="0">
                <a:pos x="connsiteX3" y="connsiteY3"/>
              </a:cxn>
            </a:cxnLst>
            <a:rect l="l" t="t" r="r" b="b"/>
            <a:pathLst>
              <a:path w="6752771" h="2281984">
                <a:moveTo>
                  <a:pt x="0" y="0"/>
                </a:moveTo>
                <a:lnTo>
                  <a:pt x="6752771" y="0"/>
                </a:lnTo>
                <a:lnTo>
                  <a:pt x="6752771" y="2281984"/>
                </a:lnTo>
                <a:lnTo>
                  <a:pt x="0" y="228198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DD99E958-B9DE-4DCF-8DFD-DAF7B69099C7}"/>
              </a:ext>
            </a:extLst>
          </p:cNvPr>
          <p:cNvSpPr>
            <a:spLocks noGrp="1"/>
          </p:cNvSpPr>
          <p:nvPr>
            <p:ph type="pic" sz="quarter" idx="201" hasCustomPrompt="1"/>
          </p:nvPr>
        </p:nvSpPr>
        <p:spPr>
          <a:xfrm>
            <a:off x="7590972" y="4313984"/>
            <a:ext cx="3661951" cy="2063003"/>
          </a:xfrm>
          <a:custGeom>
            <a:avLst/>
            <a:gdLst>
              <a:gd name="connsiteX0" fmla="*/ 0 w 3661951"/>
              <a:gd name="connsiteY0" fmla="*/ 0 h 2063003"/>
              <a:gd name="connsiteX1" fmla="*/ 3661951 w 3661951"/>
              <a:gd name="connsiteY1" fmla="*/ 0 h 2063003"/>
              <a:gd name="connsiteX2" fmla="*/ 3661951 w 3661951"/>
              <a:gd name="connsiteY2" fmla="*/ 2063003 h 2063003"/>
              <a:gd name="connsiteX3" fmla="*/ 0 w 3661951"/>
              <a:gd name="connsiteY3" fmla="*/ 2063003 h 2063003"/>
            </a:gdLst>
            <a:ahLst/>
            <a:cxnLst>
              <a:cxn ang="0">
                <a:pos x="connsiteX0" y="connsiteY0"/>
              </a:cxn>
              <a:cxn ang="0">
                <a:pos x="connsiteX1" y="connsiteY1"/>
              </a:cxn>
              <a:cxn ang="0">
                <a:pos x="connsiteX2" y="connsiteY2"/>
              </a:cxn>
              <a:cxn ang="0">
                <a:pos x="connsiteX3" y="connsiteY3"/>
              </a:cxn>
            </a:cxnLst>
            <a:rect l="l" t="t" r="r" b="b"/>
            <a:pathLst>
              <a:path w="3661951" h="2063003">
                <a:moveTo>
                  <a:pt x="0" y="0"/>
                </a:moveTo>
                <a:lnTo>
                  <a:pt x="3661951" y="0"/>
                </a:lnTo>
                <a:lnTo>
                  <a:pt x="3661951" y="2063003"/>
                </a:lnTo>
                <a:lnTo>
                  <a:pt x="0" y="206300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475734620"/>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687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059FC69B-AB91-453C-A736-68A34428345D}"/>
              </a:ext>
            </a:extLst>
          </p:cNvPr>
          <p:cNvSpPr>
            <a:spLocks noGrp="1"/>
          </p:cNvSpPr>
          <p:nvPr>
            <p:ph type="pic" sz="quarter" idx="201" hasCustomPrompt="1"/>
          </p:nvPr>
        </p:nvSpPr>
        <p:spPr>
          <a:xfrm>
            <a:off x="4985658" y="1722214"/>
            <a:ext cx="2220685" cy="2225672"/>
          </a:xfrm>
          <a:custGeom>
            <a:avLst/>
            <a:gdLst>
              <a:gd name="connsiteX0" fmla="*/ 370122 w 2220685"/>
              <a:gd name="connsiteY0" fmla="*/ 0 h 2225672"/>
              <a:gd name="connsiteX1" fmla="*/ 1850563 w 2220685"/>
              <a:gd name="connsiteY1" fmla="*/ 0 h 2225672"/>
              <a:gd name="connsiteX2" fmla="*/ 2220685 w 2220685"/>
              <a:gd name="connsiteY2" fmla="*/ 370122 h 2225672"/>
              <a:gd name="connsiteX3" fmla="*/ 2220685 w 2220685"/>
              <a:gd name="connsiteY3" fmla="*/ 1855550 h 2225672"/>
              <a:gd name="connsiteX4" fmla="*/ 1850563 w 2220685"/>
              <a:gd name="connsiteY4" fmla="*/ 2225672 h 2225672"/>
              <a:gd name="connsiteX5" fmla="*/ 370122 w 2220685"/>
              <a:gd name="connsiteY5" fmla="*/ 2225672 h 2225672"/>
              <a:gd name="connsiteX6" fmla="*/ 0 w 2220685"/>
              <a:gd name="connsiteY6" fmla="*/ 1855550 h 2225672"/>
              <a:gd name="connsiteX7" fmla="*/ 0 w 2220685"/>
              <a:gd name="connsiteY7" fmla="*/ 370122 h 2225672"/>
              <a:gd name="connsiteX8" fmla="*/ 370122 w 2220685"/>
              <a:gd name="connsiteY8" fmla="*/ 0 h 22256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220685" h="2225672">
                <a:moveTo>
                  <a:pt x="370122" y="0"/>
                </a:moveTo>
                <a:lnTo>
                  <a:pt x="1850563" y="0"/>
                </a:lnTo>
                <a:cubicBezTo>
                  <a:pt x="2054976" y="0"/>
                  <a:pt x="2220685" y="165709"/>
                  <a:pt x="2220685" y="370122"/>
                </a:cubicBezTo>
                <a:lnTo>
                  <a:pt x="2220685" y="1855550"/>
                </a:lnTo>
                <a:cubicBezTo>
                  <a:pt x="2220685" y="2059963"/>
                  <a:pt x="2054976" y="2225672"/>
                  <a:pt x="1850563" y="2225672"/>
                </a:cubicBezTo>
                <a:lnTo>
                  <a:pt x="370122" y="2225672"/>
                </a:lnTo>
                <a:cubicBezTo>
                  <a:pt x="165709" y="2225672"/>
                  <a:pt x="0" y="2059963"/>
                  <a:pt x="0" y="1855550"/>
                </a:cubicBezTo>
                <a:lnTo>
                  <a:pt x="0" y="370122"/>
                </a:lnTo>
                <a:cubicBezTo>
                  <a:pt x="0" y="165709"/>
                  <a:pt x="165709" y="0"/>
                  <a:pt x="370122"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5634805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688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3988A2A3-44F0-4263-A6B1-5CF5E4387E68}"/>
              </a:ext>
            </a:extLst>
          </p:cNvPr>
          <p:cNvSpPr>
            <a:spLocks noGrp="1"/>
          </p:cNvSpPr>
          <p:nvPr>
            <p:ph type="pic" sz="quarter" idx="202" hasCustomPrompt="1"/>
          </p:nvPr>
        </p:nvSpPr>
        <p:spPr>
          <a:xfrm>
            <a:off x="6458856" y="2409371"/>
            <a:ext cx="4845685" cy="3056431"/>
          </a:xfrm>
          <a:custGeom>
            <a:avLst/>
            <a:gdLst>
              <a:gd name="connsiteX0" fmla="*/ 0 w 4845685"/>
              <a:gd name="connsiteY0" fmla="*/ 0 h 3056431"/>
              <a:gd name="connsiteX1" fmla="*/ 4845685 w 4845685"/>
              <a:gd name="connsiteY1" fmla="*/ 0 h 3056431"/>
              <a:gd name="connsiteX2" fmla="*/ 4845685 w 4845685"/>
              <a:gd name="connsiteY2" fmla="*/ 3056431 h 3056431"/>
              <a:gd name="connsiteX3" fmla="*/ 0 w 4845685"/>
              <a:gd name="connsiteY3" fmla="*/ 3056431 h 3056431"/>
            </a:gdLst>
            <a:ahLst/>
            <a:cxnLst>
              <a:cxn ang="0">
                <a:pos x="connsiteX0" y="connsiteY0"/>
              </a:cxn>
              <a:cxn ang="0">
                <a:pos x="connsiteX1" y="connsiteY1"/>
              </a:cxn>
              <a:cxn ang="0">
                <a:pos x="connsiteX2" y="connsiteY2"/>
              </a:cxn>
              <a:cxn ang="0">
                <a:pos x="connsiteX3" y="connsiteY3"/>
              </a:cxn>
            </a:cxnLst>
            <a:rect l="l" t="t" r="r" b="b"/>
            <a:pathLst>
              <a:path w="4845685" h="3056431">
                <a:moveTo>
                  <a:pt x="0" y="0"/>
                </a:moveTo>
                <a:lnTo>
                  <a:pt x="4845685" y="0"/>
                </a:lnTo>
                <a:lnTo>
                  <a:pt x="4845685" y="3056431"/>
                </a:lnTo>
                <a:lnTo>
                  <a:pt x="0" y="305643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293645195"/>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689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14315981-A911-4F2C-9F1C-4BB1B23391FF}"/>
              </a:ext>
            </a:extLst>
          </p:cNvPr>
          <p:cNvSpPr>
            <a:spLocks noGrp="1"/>
          </p:cNvSpPr>
          <p:nvPr>
            <p:ph type="pic" sz="quarter" idx="205" hasCustomPrompt="1"/>
          </p:nvPr>
        </p:nvSpPr>
        <p:spPr>
          <a:xfrm>
            <a:off x="6395357" y="2032233"/>
            <a:ext cx="2322286" cy="2322286"/>
          </a:xfrm>
          <a:custGeom>
            <a:avLst/>
            <a:gdLst>
              <a:gd name="connsiteX0" fmla="*/ 1161143 w 2322286"/>
              <a:gd name="connsiteY0" fmla="*/ 0 h 2322286"/>
              <a:gd name="connsiteX1" fmla="*/ 2322286 w 2322286"/>
              <a:gd name="connsiteY1" fmla="*/ 1161143 h 2322286"/>
              <a:gd name="connsiteX2" fmla="*/ 1161143 w 2322286"/>
              <a:gd name="connsiteY2" fmla="*/ 2322286 h 2322286"/>
              <a:gd name="connsiteX3" fmla="*/ 0 w 2322286"/>
              <a:gd name="connsiteY3" fmla="*/ 1161143 h 2322286"/>
            </a:gdLst>
            <a:ahLst/>
            <a:cxnLst>
              <a:cxn ang="0">
                <a:pos x="connsiteX0" y="connsiteY0"/>
              </a:cxn>
              <a:cxn ang="0">
                <a:pos x="connsiteX1" y="connsiteY1"/>
              </a:cxn>
              <a:cxn ang="0">
                <a:pos x="connsiteX2" y="connsiteY2"/>
              </a:cxn>
              <a:cxn ang="0">
                <a:pos x="connsiteX3" y="connsiteY3"/>
              </a:cxn>
            </a:cxnLst>
            <a:rect l="l" t="t" r="r" b="b"/>
            <a:pathLst>
              <a:path w="2322286" h="2322286">
                <a:moveTo>
                  <a:pt x="1161143" y="0"/>
                </a:moveTo>
                <a:lnTo>
                  <a:pt x="2322286" y="1161143"/>
                </a:lnTo>
                <a:lnTo>
                  <a:pt x="1161143" y="2322286"/>
                </a:lnTo>
                <a:lnTo>
                  <a:pt x="0" y="1161143"/>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6AEEAD2B-642F-4907-BDA2-30D214D39890}"/>
              </a:ext>
            </a:extLst>
          </p:cNvPr>
          <p:cNvSpPr>
            <a:spLocks noGrp="1"/>
          </p:cNvSpPr>
          <p:nvPr>
            <p:ph type="pic" sz="quarter" idx="204" hasCustomPrompt="1"/>
          </p:nvPr>
        </p:nvSpPr>
        <p:spPr>
          <a:xfrm>
            <a:off x="3474357" y="2032233"/>
            <a:ext cx="2322286" cy="2322286"/>
          </a:xfrm>
          <a:custGeom>
            <a:avLst/>
            <a:gdLst>
              <a:gd name="connsiteX0" fmla="*/ 1161143 w 2322286"/>
              <a:gd name="connsiteY0" fmla="*/ 0 h 2322286"/>
              <a:gd name="connsiteX1" fmla="*/ 2322286 w 2322286"/>
              <a:gd name="connsiteY1" fmla="*/ 1161143 h 2322286"/>
              <a:gd name="connsiteX2" fmla="*/ 1161143 w 2322286"/>
              <a:gd name="connsiteY2" fmla="*/ 2322286 h 2322286"/>
              <a:gd name="connsiteX3" fmla="*/ 0 w 2322286"/>
              <a:gd name="connsiteY3" fmla="*/ 1161143 h 2322286"/>
            </a:gdLst>
            <a:ahLst/>
            <a:cxnLst>
              <a:cxn ang="0">
                <a:pos x="connsiteX0" y="connsiteY0"/>
              </a:cxn>
              <a:cxn ang="0">
                <a:pos x="connsiteX1" y="connsiteY1"/>
              </a:cxn>
              <a:cxn ang="0">
                <a:pos x="connsiteX2" y="connsiteY2"/>
              </a:cxn>
              <a:cxn ang="0">
                <a:pos x="connsiteX3" y="connsiteY3"/>
              </a:cxn>
            </a:cxnLst>
            <a:rect l="l" t="t" r="r" b="b"/>
            <a:pathLst>
              <a:path w="2322286" h="2322286">
                <a:moveTo>
                  <a:pt x="1161143" y="0"/>
                </a:moveTo>
                <a:lnTo>
                  <a:pt x="2322286" y="1161143"/>
                </a:lnTo>
                <a:lnTo>
                  <a:pt x="1161143" y="2322286"/>
                </a:lnTo>
                <a:lnTo>
                  <a:pt x="0" y="1161143"/>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C8900885-703A-4D13-A525-4B239F7B4140}"/>
              </a:ext>
            </a:extLst>
          </p:cNvPr>
          <p:cNvSpPr>
            <a:spLocks noGrp="1"/>
          </p:cNvSpPr>
          <p:nvPr>
            <p:ph type="pic" sz="quarter" idx="202" hasCustomPrompt="1"/>
          </p:nvPr>
        </p:nvSpPr>
        <p:spPr>
          <a:xfrm>
            <a:off x="553357" y="2032233"/>
            <a:ext cx="2322286" cy="2322286"/>
          </a:xfrm>
          <a:custGeom>
            <a:avLst/>
            <a:gdLst>
              <a:gd name="connsiteX0" fmla="*/ 1161143 w 2322286"/>
              <a:gd name="connsiteY0" fmla="*/ 0 h 2322286"/>
              <a:gd name="connsiteX1" fmla="*/ 2322286 w 2322286"/>
              <a:gd name="connsiteY1" fmla="*/ 1161143 h 2322286"/>
              <a:gd name="connsiteX2" fmla="*/ 1161143 w 2322286"/>
              <a:gd name="connsiteY2" fmla="*/ 2322286 h 2322286"/>
              <a:gd name="connsiteX3" fmla="*/ 0 w 2322286"/>
              <a:gd name="connsiteY3" fmla="*/ 1161143 h 2322286"/>
            </a:gdLst>
            <a:ahLst/>
            <a:cxnLst>
              <a:cxn ang="0">
                <a:pos x="connsiteX0" y="connsiteY0"/>
              </a:cxn>
              <a:cxn ang="0">
                <a:pos x="connsiteX1" y="connsiteY1"/>
              </a:cxn>
              <a:cxn ang="0">
                <a:pos x="connsiteX2" y="connsiteY2"/>
              </a:cxn>
              <a:cxn ang="0">
                <a:pos x="connsiteX3" y="connsiteY3"/>
              </a:cxn>
            </a:cxnLst>
            <a:rect l="l" t="t" r="r" b="b"/>
            <a:pathLst>
              <a:path w="2322286" h="2322286">
                <a:moveTo>
                  <a:pt x="1161143" y="0"/>
                </a:moveTo>
                <a:lnTo>
                  <a:pt x="2322286" y="1161143"/>
                </a:lnTo>
                <a:lnTo>
                  <a:pt x="1161143" y="2322286"/>
                </a:lnTo>
                <a:lnTo>
                  <a:pt x="0" y="116114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8" name="Picture Placeholder 17">
            <a:extLst>
              <a:ext uri="{FF2B5EF4-FFF2-40B4-BE49-F238E27FC236}">
                <a16:creationId xmlns:a16="http://schemas.microsoft.com/office/drawing/2014/main" id="{361EC93C-0057-4F30-8939-BB21176F390E}"/>
              </a:ext>
            </a:extLst>
          </p:cNvPr>
          <p:cNvSpPr>
            <a:spLocks noGrp="1"/>
          </p:cNvSpPr>
          <p:nvPr>
            <p:ph type="pic" sz="quarter" idx="203" hasCustomPrompt="1"/>
          </p:nvPr>
        </p:nvSpPr>
        <p:spPr>
          <a:xfrm>
            <a:off x="9316357" y="2032233"/>
            <a:ext cx="2322286" cy="2322286"/>
          </a:xfrm>
          <a:custGeom>
            <a:avLst/>
            <a:gdLst>
              <a:gd name="connsiteX0" fmla="*/ 1161143 w 2322286"/>
              <a:gd name="connsiteY0" fmla="*/ 0 h 2322286"/>
              <a:gd name="connsiteX1" fmla="*/ 2322286 w 2322286"/>
              <a:gd name="connsiteY1" fmla="*/ 1161143 h 2322286"/>
              <a:gd name="connsiteX2" fmla="*/ 1161143 w 2322286"/>
              <a:gd name="connsiteY2" fmla="*/ 2322286 h 2322286"/>
              <a:gd name="connsiteX3" fmla="*/ 0 w 2322286"/>
              <a:gd name="connsiteY3" fmla="*/ 1161143 h 2322286"/>
            </a:gdLst>
            <a:ahLst/>
            <a:cxnLst>
              <a:cxn ang="0">
                <a:pos x="connsiteX0" y="connsiteY0"/>
              </a:cxn>
              <a:cxn ang="0">
                <a:pos x="connsiteX1" y="connsiteY1"/>
              </a:cxn>
              <a:cxn ang="0">
                <a:pos x="connsiteX2" y="connsiteY2"/>
              </a:cxn>
              <a:cxn ang="0">
                <a:pos x="connsiteX3" y="connsiteY3"/>
              </a:cxn>
            </a:cxnLst>
            <a:rect l="l" t="t" r="r" b="b"/>
            <a:pathLst>
              <a:path w="2322286" h="2322286">
                <a:moveTo>
                  <a:pt x="1161143" y="0"/>
                </a:moveTo>
                <a:lnTo>
                  <a:pt x="2322286" y="1161143"/>
                </a:lnTo>
                <a:lnTo>
                  <a:pt x="1161143" y="2322286"/>
                </a:lnTo>
                <a:lnTo>
                  <a:pt x="0" y="116114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74117216"/>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690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5DDD41EA-1B66-4491-9BF8-A53790036B24}"/>
              </a:ext>
            </a:extLst>
          </p:cNvPr>
          <p:cNvSpPr>
            <a:spLocks noGrp="1"/>
          </p:cNvSpPr>
          <p:nvPr>
            <p:ph type="pic" sz="quarter" idx="204" hasCustomPrompt="1"/>
          </p:nvPr>
        </p:nvSpPr>
        <p:spPr>
          <a:xfrm>
            <a:off x="6358545" y="4482852"/>
            <a:ext cx="2476762" cy="2034062"/>
          </a:xfrm>
          <a:custGeom>
            <a:avLst/>
            <a:gdLst>
              <a:gd name="connsiteX0" fmla="*/ 0 w 2476762"/>
              <a:gd name="connsiteY0" fmla="*/ 0 h 2034062"/>
              <a:gd name="connsiteX1" fmla="*/ 2476762 w 2476762"/>
              <a:gd name="connsiteY1" fmla="*/ 0 h 2034062"/>
              <a:gd name="connsiteX2" fmla="*/ 2476762 w 2476762"/>
              <a:gd name="connsiteY2" fmla="*/ 2034062 h 2034062"/>
              <a:gd name="connsiteX3" fmla="*/ 0 w 2476762"/>
              <a:gd name="connsiteY3" fmla="*/ 2034062 h 2034062"/>
            </a:gdLst>
            <a:ahLst/>
            <a:cxnLst>
              <a:cxn ang="0">
                <a:pos x="connsiteX0" y="connsiteY0"/>
              </a:cxn>
              <a:cxn ang="0">
                <a:pos x="connsiteX1" y="connsiteY1"/>
              </a:cxn>
              <a:cxn ang="0">
                <a:pos x="connsiteX2" y="connsiteY2"/>
              </a:cxn>
              <a:cxn ang="0">
                <a:pos x="connsiteX3" y="connsiteY3"/>
              </a:cxn>
            </a:cxnLst>
            <a:rect l="l" t="t" r="r" b="b"/>
            <a:pathLst>
              <a:path w="2476762" h="2034062">
                <a:moveTo>
                  <a:pt x="0" y="0"/>
                </a:moveTo>
                <a:lnTo>
                  <a:pt x="2476762" y="0"/>
                </a:lnTo>
                <a:lnTo>
                  <a:pt x="2476762" y="2034062"/>
                </a:lnTo>
                <a:lnTo>
                  <a:pt x="0" y="2034062"/>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03C2FFE6-4FD7-4AEE-8673-337CD7702BB6}"/>
              </a:ext>
            </a:extLst>
          </p:cNvPr>
          <p:cNvSpPr>
            <a:spLocks noGrp="1"/>
          </p:cNvSpPr>
          <p:nvPr>
            <p:ph type="pic" sz="quarter" idx="203" hasCustomPrompt="1"/>
          </p:nvPr>
        </p:nvSpPr>
        <p:spPr>
          <a:xfrm>
            <a:off x="9022527" y="2332704"/>
            <a:ext cx="2476762" cy="2034062"/>
          </a:xfrm>
          <a:custGeom>
            <a:avLst/>
            <a:gdLst>
              <a:gd name="connsiteX0" fmla="*/ 0 w 2476762"/>
              <a:gd name="connsiteY0" fmla="*/ 0 h 2034062"/>
              <a:gd name="connsiteX1" fmla="*/ 2476762 w 2476762"/>
              <a:gd name="connsiteY1" fmla="*/ 0 h 2034062"/>
              <a:gd name="connsiteX2" fmla="*/ 2476762 w 2476762"/>
              <a:gd name="connsiteY2" fmla="*/ 2034062 h 2034062"/>
              <a:gd name="connsiteX3" fmla="*/ 0 w 2476762"/>
              <a:gd name="connsiteY3" fmla="*/ 2034062 h 2034062"/>
            </a:gdLst>
            <a:ahLst/>
            <a:cxnLst>
              <a:cxn ang="0">
                <a:pos x="connsiteX0" y="connsiteY0"/>
              </a:cxn>
              <a:cxn ang="0">
                <a:pos x="connsiteX1" y="connsiteY1"/>
              </a:cxn>
              <a:cxn ang="0">
                <a:pos x="connsiteX2" y="connsiteY2"/>
              </a:cxn>
              <a:cxn ang="0">
                <a:pos x="connsiteX3" y="connsiteY3"/>
              </a:cxn>
            </a:cxnLst>
            <a:rect l="l" t="t" r="r" b="b"/>
            <a:pathLst>
              <a:path w="2476762" h="2034062">
                <a:moveTo>
                  <a:pt x="0" y="0"/>
                </a:moveTo>
                <a:lnTo>
                  <a:pt x="2476762" y="0"/>
                </a:lnTo>
                <a:lnTo>
                  <a:pt x="2476762" y="2034062"/>
                </a:lnTo>
                <a:lnTo>
                  <a:pt x="0" y="2034062"/>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787CFBCC-2070-43D4-9546-B0048D09A647}"/>
              </a:ext>
            </a:extLst>
          </p:cNvPr>
          <p:cNvSpPr>
            <a:spLocks noGrp="1"/>
          </p:cNvSpPr>
          <p:nvPr>
            <p:ph type="pic" sz="quarter" idx="202" hasCustomPrompt="1"/>
          </p:nvPr>
        </p:nvSpPr>
        <p:spPr>
          <a:xfrm>
            <a:off x="6358545" y="2332704"/>
            <a:ext cx="2476762" cy="2034062"/>
          </a:xfrm>
          <a:custGeom>
            <a:avLst/>
            <a:gdLst>
              <a:gd name="connsiteX0" fmla="*/ 0 w 2476762"/>
              <a:gd name="connsiteY0" fmla="*/ 0 h 2034062"/>
              <a:gd name="connsiteX1" fmla="*/ 2476762 w 2476762"/>
              <a:gd name="connsiteY1" fmla="*/ 0 h 2034062"/>
              <a:gd name="connsiteX2" fmla="*/ 2476762 w 2476762"/>
              <a:gd name="connsiteY2" fmla="*/ 2034062 h 2034062"/>
              <a:gd name="connsiteX3" fmla="*/ 0 w 2476762"/>
              <a:gd name="connsiteY3" fmla="*/ 2034062 h 2034062"/>
            </a:gdLst>
            <a:ahLst/>
            <a:cxnLst>
              <a:cxn ang="0">
                <a:pos x="connsiteX0" y="connsiteY0"/>
              </a:cxn>
              <a:cxn ang="0">
                <a:pos x="connsiteX1" y="connsiteY1"/>
              </a:cxn>
              <a:cxn ang="0">
                <a:pos x="connsiteX2" y="connsiteY2"/>
              </a:cxn>
              <a:cxn ang="0">
                <a:pos x="connsiteX3" y="connsiteY3"/>
              </a:cxn>
            </a:cxnLst>
            <a:rect l="l" t="t" r="r" b="b"/>
            <a:pathLst>
              <a:path w="2476762" h="2034062">
                <a:moveTo>
                  <a:pt x="0" y="0"/>
                </a:moveTo>
                <a:lnTo>
                  <a:pt x="2476762" y="0"/>
                </a:lnTo>
                <a:lnTo>
                  <a:pt x="2476762" y="2034062"/>
                </a:lnTo>
                <a:lnTo>
                  <a:pt x="0" y="203406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6" name="Picture Placeholder 15">
            <a:extLst>
              <a:ext uri="{FF2B5EF4-FFF2-40B4-BE49-F238E27FC236}">
                <a16:creationId xmlns:a16="http://schemas.microsoft.com/office/drawing/2014/main" id="{B4C9D1A1-E523-4930-B043-855D051DC581}"/>
              </a:ext>
            </a:extLst>
          </p:cNvPr>
          <p:cNvSpPr>
            <a:spLocks noGrp="1"/>
          </p:cNvSpPr>
          <p:nvPr>
            <p:ph type="pic" sz="quarter" idx="205" hasCustomPrompt="1"/>
          </p:nvPr>
        </p:nvSpPr>
        <p:spPr>
          <a:xfrm>
            <a:off x="9022527" y="4482852"/>
            <a:ext cx="2476762" cy="2034062"/>
          </a:xfrm>
          <a:custGeom>
            <a:avLst/>
            <a:gdLst>
              <a:gd name="connsiteX0" fmla="*/ 0 w 2476762"/>
              <a:gd name="connsiteY0" fmla="*/ 0 h 2034062"/>
              <a:gd name="connsiteX1" fmla="*/ 2476762 w 2476762"/>
              <a:gd name="connsiteY1" fmla="*/ 0 h 2034062"/>
              <a:gd name="connsiteX2" fmla="*/ 2476762 w 2476762"/>
              <a:gd name="connsiteY2" fmla="*/ 2034062 h 2034062"/>
              <a:gd name="connsiteX3" fmla="*/ 0 w 2476762"/>
              <a:gd name="connsiteY3" fmla="*/ 2034062 h 2034062"/>
            </a:gdLst>
            <a:ahLst/>
            <a:cxnLst>
              <a:cxn ang="0">
                <a:pos x="connsiteX0" y="connsiteY0"/>
              </a:cxn>
              <a:cxn ang="0">
                <a:pos x="connsiteX1" y="connsiteY1"/>
              </a:cxn>
              <a:cxn ang="0">
                <a:pos x="connsiteX2" y="connsiteY2"/>
              </a:cxn>
              <a:cxn ang="0">
                <a:pos x="connsiteX3" y="connsiteY3"/>
              </a:cxn>
            </a:cxnLst>
            <a:rect l="l" t="t" r="r" b="b"/>
            <a:pathLst>
              <a:path w="2476762" h="2034062">
                <a:moveTo>
                  <a:pt x="0" y="0"/>
                </a:moveTo>
                <a:lnTo>
                  <a:pt x="2476762" y="0"/>
                </a:lnTo>
                <a:lnTo>
                  <a:pt x="2476762" y="2034062"/>
                </a:lnTo>
                <a:lnTo>
                  <a:pt x="0" y="203406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633241943"/>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691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210BA40A-AFBD-4D42-9873-3ADC0B49FBBF}"/>
              </a:ext>
            </a:extLst>
          </p:cNvPr>
          <p:cNvSpPr>
            <a:spLocks noGrp="1"/>
          </p:cNvSpPr>
          <p:nvPr>
            <p:ph type="pic" sz="quarter" idx="204" hasCustomPrompt="1"/>
          </p:nvPr>
        </p:nvSpPr>
        <p:spPr>
          <a:xfrm>
            <a:off x="4886325" y="2080543"/>
            <a:ext cx="2419350" cy="2419350"/>
          </a:xfrm>
          <a:custGeom>
            <a:avLst/>
            <a:gdLst>
              <a:gd name="connsiteX0" fmla="*/ 403233 w 2419350"/>
              <a:gd name="connsiteY0" fmla="*/ 0 h 2419350"/>
              <a:gd name="connsiteX1" fmla="*/ 2016117 w 2419350"/>
              <a:gd name="connsiteY1" fmla="*/ 0 h 2419350"/>
              <a:gd name="connsiteX2" fmla="*/ 2419350 w 2419350"/>
              <a:gd name="connsiteY2" fmla="*/ 403233 h 2419350"/>
              <a:gd name="connsiteX3" fmla="*/ 2419350 w 2419350"/>
              <a:gd name="connsiteY3" fmla="*/ 2016117 h 2419350"/>
              <a:gd name="connsiteX4" fmla="*/ 2016117 w 2419350"/>
              <a:gd name="connsiteY4" fmla="*/ 2419350 h 2419350"/>
              <a:gd name="connsiteX5" fmla="*/ 403233 w 2419350"/>
              <a:gd name="connsiteY5" fmla="*/ 2419350 h 2419350"/>
              <a:gd name="connsiteX6" fmla="*/ 0 w 2419350"/>
              <a:gd name="connsiteY6" fmla="*/ 2016117 h 2419350"/>
              <a:gd name="connsiteX7" fmla="*/ 0 w 2419350"/>
              <a:gd name="connsiteY7" fmla="*/ 403233 h 2419350"/>
              <a:gd name="connsiteX8" fmla="*/ 403233 w 2419350"/>
              <a:gd name="connsiteY8" fmla="*/ 0 h 24193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19350" h="2419350">
                <a:moveTo>
                  <a:pt x="403233" y="0"/>
                </a:moveTo>
                <a:lnTo>
                  <a:pt x="2016117" y="0"/>
                </a:lnTo>
                <a:cubicBezTo>
                  <a:pt x="2238816" y="0"/>
                  <a:pt x="2419350" y="180534"/>
                  <a:pt x="2419350" y="403233"/>
                </a:cubicBezTo>
                <a:lnTo>
                  <a:pt x="2419350" y="2016117"/>
                </a:lnTo>
                <a:cubicBezTo>
                  <a:pt x="2419350" y="2238816"/>
                  <a:pt x="2238816" y="2419350"/>
                  <a:pt x="2016117" y="2419350"/>
                </a:cubicBezTo>
                <a:lnTo>
                  <a:pt x="403233" y="2419350"/>
                </a:lnTo>
                <a:cubicBezTo>
                  <a:pt x="180534" y="2419350"/>
                  <a:pt x="0" y="2238816"/>
                  <a:pt x="0" y="2016117"/>
                </a:cubicBezTo>
                <a:lnTo>
                  <a:pt x="0" y="403233"/>
                </a:lnTo>
                <a:cubicBezTo>
                  <a:pt x="0" y="180534"/>
                  <a:pt x="180534" y="0"/>
                  <a:pt x="403233" y="0"/>
                </a:cubicBez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5AB09F6F-001C-429D-BD08-119F8B96128B}"/>
              </a:ext>
            </a:extLst>
          </p:cNvPr>
          <p:cNvSpPr>
            <a:spLocks noGrp="1"/>
          </p:cNvSpPr>
          <p:nvPr>
            <p:ph type="pic" sz="quarter" idx="203" hasCustomPrompt="1"/>
          </p:nvPr>
        </p:nvSpPr>
        <p:spPr>
          <a:xfrm>
            <a:off x="8374030" y="2080543"/>
            <a:ext cx="2419350" cy="2419350"/>
          </a:xfrm>
          <a:custGeom>
            <a:avLst/>
            <a:gdLst>
              <a:gd name="connsiteX0" fmla="*/ 403233 w 2419350"/>
              <a:gd name="connsiteY0" fmla="*/ 0 h 2419350"/>
              <a:gd name="connsiteX1" fmla="*/ 2016117 w 2419350"/>
              <a:gd name="connsiteY1" fmla="*/ 0 h 2419350"/>
              <a:gd name="connsiteX2" fmla="*/ 2419350 w 2419350"/>
              <a:gd name="connsiteY2" fmla="*/ 403233 h 2419350"/>
              <a:gd name="connsiteX3" fmla="*/ 2419350 w 2419350"/>
              <a:gd name="connsiteY3" fmla="*/ 2016117 h 2419350"/>
              <a:gd name="connsiteX4" fmla="*/ 2016117 w 2419350"/>
              <a:gd name="connsiteY4" fmla="*/ 2419350 h 2419350"/>
              <a:gd name="connsiteX5" fmla="*/ 403233 w 2419350"/>
              <a:gd name="connsiteY5" fmla="*/ 2419350 h 2419350"/>
              <a:gd name="connsiteX6" fmla="*/ 0 w 2419350"/>
              <a:gd name="connsiteY6" fmla="*/ 2016117 h 2419350"/>
              <a:gd name="connsiteX7" fmla="*/ 0 w 2419350"/>
              <a:gd name="connsiteY7" fmla="*/ 403233 h 2419350"/>
              <a:gd name="connsiteX8" fmla="*/ 403233 w 2419350"/>
              <a:gd name="connsiteY8" fmla="*/ 0 h 24193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19350" h="2419350">
                <a:moveTo>
                  <a:pt x="403233" y="0"/>
                </a:moveTo>
                <a:lnTo>
                  <a:pt x="2016117" y="0"/>
                </a:lnTo>
                <a:cubicBezTo>
                  <a:pt x="2238816" y="0"/>
                  <a:pt x="2419350" y="180534"/>
                  <a:pt x="2419350" y="403233"/>
                </a:cubicBezTo>
                <a:lnTo>
                  <a:pt x="2419350" y="2016117"/>
                </a:lnTo>
                <a:cubicBezTo>
                  <a:pt x="2419350" y="2238816"/>
                  <a:pt x="2238816" y="2419350"/>
                  <a:pt x="2016117" y="2419350"/>
                </a:cubicBezTo>
                <a:lnTo>
                  <a:pt x="403233" y="2419350"/>
                </a:lnTo>
                <a:cubicBezTo>
                  <a:pt x="180534" y="2419350"/>
                  <a:pt x="0" y="2238816"/>
                  <a:pt x="0" y="2016117"/>
                </a:cubicBezTo>
                <a:lnTo>
                  <a:pt x="0" y="403233"/>
                </a:lnTo>
                <a:cubicBezTo>
                  <a:pt x="0" y="180534"/>
                  <a:pt x="180534" y="0"/>
                  <a:pt x="403233"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76A235B5-5217-4FD3-9A8F-C8F216C1E14B}"/>
              </a:ext>
            </a:extLst>
          </p:cNvPr>
          <p:cNvSpPr>
            <a:spLocks noGrp="1"/>
          </p:cNvSpPr>
          <p:nvPr>
            <p:ph type="pic" sz="quarter" idx="202" hasCustomPrompt="1"/>
          </p:nvPr>
        </p:nvSpPr>
        <p:spPr>
          <a:xfrm>
            <a:off x="1398620" y="2080543"/>
            <a:ext cx="2419350" cy="2419350"/>
          </a:xfrm>
          <a:custGeom>
            <a:avLst/>
            <a:gdLst>
              <a:gd name="connsiteX0" fmla="*/ 403233 w 2419350"/>
              <a:gd name="connsiteY0" fmla="*/ 0 h 2419350"/>
              <a:gd name="connsiteX1" fmla="*/ 2016117 w 2419350"/>
              <a:gd name="connsiteY1" fmla="*/ 0 h 2419350"/>
              <a:gd name="connsiteX2" fmla="*/ 2419350 w 2419350"/>
              <a:gd name="connsiteY2" fmla="*/ 403233 h 2419350"/>
              <a:gd name="connsiteX3" fmla="*/ 2419350 w 2419350"/>
              <a:gd name="connsiteY3" fmla="*/ 2016117 h 2419350"/>
              <a:gd name="connsiteX4" fmla="*/ 2016117 w 2419350"/>
              <a:gd name="connsiteY4" fmla="*/ 2419350 h 2419350"/>
              <a:gd name="connsiteX5" fmla="*/ 403233 w 2419350"/>
              <a:gd name="connsiteY5" fmla="*/ 2419350 h 2419350"/>
              <a:gd name="connsiteX6" fmla="*/ 0 w 2419350"/>
              <a:gd name="connsiteY6" fmla="*/ 2016117 h 2419350"/>
              <a:gd name="connsiteX7" fmla="*/ 0 w 2419350"/>
              <a:gd name="connsiteY7" fmla="*/ 403233 h 2419350"/>
              <a:gd name="connsiteX8" fmla="*/ 403233 w 2419350"/>
              <a:gd name="connsiteY8" fmla="*/ 0 h 24193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19350" h="2419350">
                <a:moveTo>
                  <a:pt x="403233" y="0"/>
                </a:moveTo>
                <a:lnTo>
                  <a:pt x="2016117" y="0"/>
                </a:lnTo>
                <a:cubicBezTo>
                  <a:pt x="2238816" y="0"/>
                  <a:pt x="2419350" y="180534"/>
                  <a:pt x="2419350" y="403233"/>
                </a:cubicBezTo>
                <a:lnTo>
                  <a:pt x="2419350" y="2016117"/>
                </a:lnTo>
                <a:cubicBezTo>
                  <a:pt x="2419350" y="2238816"/>
                  <a:pt x="2238816" y="2419350"/>
                  <a:pt x="2016117" y="2419350"/>
                </a:cubicBezTo>
                <a:lnTo>
                  <a:pt x="403233" y="2419350"/>
                </a:lnTo>
                <a:cubicBezTo>
                  <a:pt x="180534" y="2419350"/>
                  <a:pt x="0" y="2238816"/>
                  <a:pt x="0" y="2016117"/>
                </a:cubicBezTo>
                <a:lnTo>
                  <a:pt x="0" y="403233"/>
                </a:lnTo>
                <a:cubicBezTo>
                  <a:pt x="0" y="180534"/>
                  <a:pt x="180534" y="0"/>
                  <a:pt x="40323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428965467"/>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692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CF95E804-D796-4470-9629-D0846D3FB80E}"/>
              </a:ext>
            </a:extLst>
          </p:cNvPr>
          <p:cNvSpPr>
            <a:spLocks noGrp="1"/>
          </p:cNvSpPr>
          <p:nvPr>
            <p:ph type="pic" sz="quarter" idx="204" hasCustomPrompt="1"/>
          </p:nvPr>
        </p:nvSpPr>
        <p:spPr>
          <a:xfrm>
            <a:off x="5210121" y="3059065"/>
            <a:ext cx="1771756" cy="1771756"/>
          </a:xfrm>
          <a:custGeom>
            <a:avLst/>
            <a:gdLst>
              <a:gd name="connsiteX0" fmla="*/ 885878 w 1771756"/>
              <a:gd name="connsiteY0" fmla="*/ 0 h 1771756"/>
              <a:gd name="connsiteX1" fmla="*/ 1771756 w 1771756"/>
              <a:gd name="connsiteY1" fmla="*/ 885878 h 1771756"/>
              <a:gd name="connsiteX2" fmla="*/ 885878 w 1771756"/>
              <a:gd name="connsiteY2" fmla="*/ 1771756 h 1771756"/>
              <a:gd name="connsiteX3" fmla="*/ 0 w 1771756"/>
              <a:gd name="connsiteY3" fmla="*/ 885878 h 1771756"/>
              <a:gd name="connsiteX4" fmla="*/ 885878 w 1771756"/>
              <a:gd name="connsiteY4" fmla="*/ 0 h 17717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71756" h="1771756">
                <a:moveTo>
                  <a:pt x="885878" y="0"/>
                </a:moveTo>
                <a:cubicBezTo>
                  <a:pt x="1375135" y="0"/>
                  <a:pt x="1771756" y="396621"/>
                  <a:pt x="1771756" y="885878"/>
                </a:cubicBezTo>
                <a:cubicBezTo>
                  <a:pt x="1771756" y="1375135"/>
                  <a:pt x="1375135" y="1771756"/>
                  <a:pt x="885878" y="1771756"/>
                </a:cubicBezTo>
                <a:cubicBezTo>
                  <a:pt x="396621" y="1771756"/>
                  <a:pt x="0" y="1375135"/>
                  <a:pt x="0" y="885878"/>
                </a:cubicBezTo>
                <a:cubicBezTo>
                  <a:pt x="0" y="396621"/>
                  <a:pt x="396621" y="0"/>
                  <a:pt x="885878" y="0"/>
                </a:cubicBez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12E8ECE4-8ED1-4637-B892-0C5C6D1D05DE}"/>
              </a:ext>
            </a:extLst>
          </p:cNvPr>
          <p:cNvSpPr>
            <a:spLocks noGrp="1"/>
          </p:cNvSpPr>
          <p:nvPr>
            <p:ph type="pic" sz="quarter" idx="203" hasCustomPrompt="1"/>
          </p:nvPr>
        </p:nvSpPr>
        <p:spPr>
          <a:xfrm>
            <a:off x="8947376" y="3059065"/>
            <a:ext cx="1771756" cy="1771756"/>
          </a:xfrm>
          <a:custGeom>
            <a:avLst/>
            <a:gdLst>
              <a:gd name="connsiteX0" fmla="*/ 885878 w 1771756"/>
              <a:gd name="connsiteY0" fmla="*/ 0 h 1771756"/>
              <a:gd name="connsiteX1" fmla="*/ 1771756 w 1771756"/>
              <a:gd name="connsiteY1" fmla="*/ 885878 h 1771756"/>
              <a:gd name="connsiteX2" fmla="*/ 885878 w 1771756"/>
              <a:gd name="connsiteY2" fmla="*/ 1771756 h 1771756"/>
              <a:gd name="connsiteX3" fmla="*/ 0 w 1771756"/>
              <a:gd name="connsiteY3" fmla="*/ 885878 h 1771756"/>
              <a:gd name="connsiteX4" fmla="*/ 885878 w 1771756"/>
              <a:gd name="connsiteY4" fmla="*/ 0 h 17717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71756" h="1771756">
                <a:moveTo>
                  <a:pt x="885878" y="0"/>
                </a:moveTo>
                <a:cubicBezTo>
                  <a:pt x="1375135" y="0"/>
                  <a:pt x="1771756" y="396621"/>
                  <a:pt x="1771756" y="885878"/>
                </a:cubicBezTo>
                <a:cubicBezTo>
                  <a:pt x="1771756" y="1375135"/>
                  <a:pt x="1375135" y="1771756"/>
                  <a:pt x="885878" y="1771756"/>
                </a:cubicBezTo>
                <a:cubicBezTo>
                  <a:pt x="396621" y="1771756"/>
                  <a:pt x="0" y="1375135"/>
                  <a:pt x="0" y="885878"/>
                </a:cubicBezTo>
                <a:cubicBezTo>
                  <a:pt x="0" y="396621"/>
                  <a:pt x="396621" y="0"/>
                  <a:pt x="885878"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EF7E98DA-E4FF-446A-A4C5-8BF4BE4B5DD7}"/>
              </a:ext>
            </a:extLst>
          </p:cNvPr>
          <p:cNvSpPr>
            <a:spLocks noGrp="1"/>
          </p:cNvSpPr>
          <p:nvPr>
            <p:ph type="pic" sz="quarter" idx="202" hasCustomPrompt="1"/>
          </p:nvPr>
        </p:nvSpPr>
        <p:spPr>
          <a:xfrm>
            <a:off x="1472867" y="3059065"/>
            <a:ext cx="1771756" cy="1771756"/>
          </a:xfrm>
          <a:custGeom>
            <a:avLst/>
            <a:gdLst>
              <a:gd name="connsiteX0" fmla="*/ 885878 w 1771756"/>
              <a:gd name="connsiteY0" fmla="*/ 0 h 1771756"/>
              <a:gd name="connsiteX1" fmla="*/ 1771756 w 1771756"/>
              <a:gd name="connsiteY1" fmla="*/ 885878 h 1771756"/>
              <a:gd name="connsiteX2" fmla="*/ 885878 w 1771756"/>
              <a:gd name="connsiteY2" fmla="*/ 1771756 h 1771756"/>
              <a:gd name="connsiteX3" fmla="*/ 0 w 1771756"/>
              <a:gd name="connsiteY3" fmla="*/ 885878 h 1771756"/>
              <a:gd name="connsiteX4" fmla="*/ 885878 w 1771756"/>
              <a:gd name="connsiteY4" fmla="*/ 0 h 17717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71756" h="1771756">
                <a:moveTo>
                  <a:pt x="885878" y="0"/>
                </a:moveTo>
                <a:cubicBezTo>
                  <a:pt x="1375135" y="0"/>
                  <a:pt x="1771756" y="396621"/>
                  <a:pt x="1771756" y="885878"/>
                </a:cubicBezTo>
                <a:cubicBezTo>
                  <a:pt x="1771756" y="1375135"/>
                  <a:pt x="1375135" y="1771756"/>
                  <a:pt x="885878" y="1771756"/>
                </a:cubicBezTo>
                <a:cubicBezTo>
                  <a:pt x="396621" y="1771756"/>
                  <a:pt x="0" y="1375135"/>
                  <a:pt x="0" y="885878"/>
                </a:cubicBezTo>
                <a:cubicBezTo>
                  <a:pt x="0" y="396621"/>
                  <a:pt x="396621" y="0"/>
                  <a:pt x="885878"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1589655"/>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693_Title Slide">
    <p:spTree>
      <p:nvGrpSpPr>
        <p:cNvPr id="1" name=""/>
        <p:cNvGrpSpPr/>
        <p:nvPr/>
      </p:nvGrpSpPr>
      <p:grpSpPr>
        <a:xfrm>
          <a:off x="0" y="0"/>
          <a:ext cx="0" cy="0"/>
          <a:chOff x="0" y="0"/>
          <a:chExt cx="0" cy="0"/>
        </a:xfrm>
      </p:grpSpPr>
      <p:sp>
        <p:nvSpPr>
          <p:cNvPr id="35" name="Picture Placeholder 34">
            <a:extLst>
              <a:ext uri="{FF2B5EF4-FFF2-40B4-BE49-F238E27FC236}">
                <a16:creationId xmlns:a16="http://schemas.microsoft.com/office/drawing/2014/main" id="{223B5E71-348E-4E0B-AC62-CACDE98D1CDA}"/>
              </a:ext>
            </a:extLst>
          </p:cNvPr>
          <p:cNvSpPr>
            <a:spLocks noGrp="1"/>
          </p:cNvSpPr>
          <p:nvPr>
            <p:ph type="pic" sz="quarter" idx="203" hasCustomPrompt="1"/>
          </p:nvPr>
        </p:nvSpPr>
        <p:spPr>
          <a:xfrm>
            <a:off x="-1179278" y="2504394"/>
            <a:ext cx="14510655" cy="4795657"/>
          </a:xfrm>
          <a:custGeom>
            <a:avLst/>
            <a:gdLst>
              <a:gd name="connsiteX0" fmla="*/ 7707081 w 14510655"/>
              <a:gd name="connsiteY0" fmla="*/ 3155541 h 4795657"/>
              <a:gd name="connsiteX1" fmla="*/ 8527139 w 14510655"/>
              <a:gd name="connsiteY1" fmla="*/ 3975599 h 4795657"/>
              <a:gd name="connsiteX2" fmla="*/ 7707081 w 14510655"/>
              <a:gd name="connsiteY2" fmla="*/ 4795657 h 4795657"/>
              <a:gd name="connsiteX3" fmla="*/ 6887026 w 14510655"/>
              <a:gd name="connsiteY3" fmla="*/ 3975599 h 4795657"/>
              <a:gd name="connsiteX4" fmla="*/ 7707081 w 14510655"/>
              <a:gd name="connsiteY4" fmla="*/ 3155541 h 4795657"/>
              <a:gd name="connsiteX5" fmla="*/ 11190510 w 14510655"/>
              <a:gd name="connsiteY5" fmla="*/ 3147493 h 4795657"/>
              <a:gd name="connsiteX6" fmla="*/ 12010568 w 14510655"/>
              <a:gd name="connsiteY6" fmla="*/ 3967551 h 4795657"/>
              <a:gd name="connsiteX7" fmla="*/ 11190510 w 14510655"/>
              <a:gd name="connsiteY7" fmla="*/ 4787609 h 4795657"/>
              <a:gd name="connsiteX8" fmla="*/ 10370452 w 14510655"/>
              <a:gd name="connsiteY8" fmla="*/ 3967551 h 4795657"/>
              <a:gd name="connsiteX9" fmla="*/ 11190510 w 14510655"/>
              <a:gd name="connsiteY9" fmla="*/ 3147493 h 4795657"/>
              <a:gd name="connsiteX10" fmla="*/ 9437905 w 14510655"/>
              <a:gd name="connsiteY10" fmla="*/ 3110688 h 4795657"/>
              <a:gd name="connsiteX11" fmla="*/ 10257963 w 14510655"/>
              <a:gd name="connsiteY11" fmla="*/ 3930746 h 4795657"/>
              <a:gd name="connsiteX12" fmla="*/ 9437905 w 14510655"/>
              <a:gd name="connsiteY12" fmla="*/ 4750804 h 4795657"/>
              <a:gd name="connsiteX13" fmla="*/ 8617847 w 14510655"/>
              <a:gd name="connsiteY13" fmla="*/ 3930746 h 4795657"/>
              <a:gd name="connsiteX14" fmla="*/ 9437905 w 14510655"/>
              <a:gd name="connsiteY14" fmla="*/ 3110688 h 4795657"/>
              <a:gd name="connsiteX15" fmla="*/ 820059 w 14510655"/>
              <a:gd name="connsiteY15" fmla="*/ 3110688 h 4795657"/>
              <a:gd name="connsiteX16" fmla="*/ 1640117 w 14510655"/>
              <a:gd name="connsiteY16" fmla="*/ 3930746 h 4795657"/>
              <a:gd name="connsiteX17" fmla="*/ 820059 w 14510655"/>
              <a:gd name="connsiteY17" fmla="*/ 4750804 h 4795657"/>
              <a:gd name="connsiteX18" fmla="*/ 1 w 14510655"/>
              <a:gd name="connsiteY18" fmla="*/ 3930746 h 4795657"/>
              <a:gd name="connsiteX19" fmla="*/ 820059 w 14510655"/>
              <a:gd name="connsiteY19" fmla="*/ 3110688 h 4795657"/>
              <a:gd name="connsiteX20" fmla="*/ 12877793 w 14510655"/>
              <a:gd name="connsiteY20" fmla="*/ 3077446 h 4795657"/>
              <a:gd name="connsiteX21" fmla="*/ 13697851 w 14510655"/>
              <a:gd name="connsiteY21" fmla="*/ 3897504 h 4795657"/>
              <a:gd name="connsiteX22" fmla="*/ 12877793 w 14510655"/>
              <a:gd name="connsiteY22" fmla="*/ 4717562 h 4795657"/>
              <a:gd name="connsiteX23" fmla="*/ 12057735 w 14510655"/>
              <a:gd name="connsiteY23" fmla="*/ 3897504 h 4795657"/>
              <a:gd name="connsiteX24" fmla="*/ 12877793 w 14510655"/>
              <a:gd name="connsiteY24" fmla="*/ 3077446 h 4795657"/>
              <a:gd name="connsiteX25" fmla="*/ 2536372 w 14510655"/>
              <a:gd name="connsiteY25" fmla="*/ 3072815 h 4795657"/>
              <a:gd name="connsiteX26" fmla="*/ 3356430 w 14510655"/>
              <a:gd name="connsiteY26" fmla="*/ 3892873 h 4795657"/>
              <a:gd name="connsiteX27" fmla="*/ 2536372 w 14510655"/>
              <a:gd name="connsiteY27" fmla="*/ 4712931 h 4795657"/>
              <a:gd name="connsiteX28" fmla="*/ 1716313 w 14510655"/>
              <a:gd name="connsiteY28" fmla="*/ 3892873 h 4795657"/>
              <a:gd name="connsiteX29" fmla="*/ 2536372 w 14510655"/>
              <a:gd name="connsiteY29" fmla="*/ 3072815 h 4795657"/>
              <a:gd name="connsiteX30" fmla="*/ 4249053 w 14510655"/>
              <a:gd name="connsiteY30" fmla="*/ 3052536 h 4795657"/>
              <a:gd name="connsiteX31" fmla="*/ 5069111 w 14510655"/>
              <a:gd name="connsiteY31" fmla="*/ 3872594 h 4795657"/>
              <a:gd name="connsiteX32" fmla="*/ 4249053 w 14510655"/>
              <a:gd name="connsiteY32" fmla="*/ 4692652 h 4795657"/>
              <a:gd name="connsiteX33" fmla="*/ 3428995 w 14510655"/>
              <a:gd name="connsiteY33" fmla="*/ 3872594 h 4795657"/>
              <a:gd name="connsiteX34" fmla="*/ 4249053 w 14510655"/>
              <a:gd name="connsiteY34" fmla="*/ 3052536 h 4795657"/>
              <a:gd name="connsiteX35" fmla="*/ 5954477 w 14510655"/>
              <a:gd name="connsiteY35" fmla="*/ 3051274 h 4795657"/>
              <a:gd name="connsiteX36" fmla="*/ 6774536 w 14510655"/>
              <a:gd name="connsiteY36" fmla="*/ 3871332 h 4795657"/>
              <a:gd name="connsiteX37" fmla="*/ 5954477 w 14510655"/>
              <a:gd name="connsiteY37" fmla="*/ 4691390 h 4795657"/>
              <a:gd name="connsiteX38" fmla="*/ 5134420 w 14510655"/>
              <a:gd name="connsiteY38" fmla="*/ 3871332 h 4795657"/>
              <a:gd name="connsiteX39" fmla="*/ 5954477 w 14510655"/>
              <a:gd name="connsiteY39" fmla="*/ 3051274 h 4795657"/>
              <a:gd name="connsiteX40" fmla="*/ 10250710 w 14510655"/>
              <a:gd name="connsiteY40" fmla="*/ 1654370 h 4795657"/>
              <a:gd name="connsiteX41" fmla="*/ 11070768 w 14510655"/>
              <a:gd name="connsiteY41" fmla="*/ 2474428 h 4795657"/>
              <a:gd name="connsiteX42" fmla="*/ 10250710 w 14510655"/>
              <a:gd name="connsiteY42" fmla="*/ 3294486 h 4795657"/>
              <a:gd name="connsiteX43" fmla="*/ 9430652 w 14510655"/>
              <a:gd name="connsiteY43" fmla="*/ 2474428 h 4795657"/>
              <a:gd name="connsiteX44" fmla="*/ 10250710 w 14510655"/>
              <a:gd name="connsiteY44" fmla="*/ 1654370 h 4795657"/>
              <a:gd name="connsiteX45" fmla="*/ 13690597 w 14510655"/>
              <a:gd name="connsiteY45" fmla="*/ 1640794 h 4795657"/>
              <a:gd name="connsiteX46" fmla="*/ 14510655 w 14510655"/>
              <a:gd name="connsiteY46" fmla="*/ 2460852 h 4795657"/>
              <a:gd name="connsiteX47" fmla="*/ 13690597 w 14510655"/>
              <a:gd name="connsiteY47" fmla="*/ 3280910 h 4795657"/>
              <a:gd name="connsiteX48" fmla="*/ 12870539 w 14510655"/>
              <a:gd name="connsiteY48" fmla="*/ 2460852 h 4795657"/>
              <a:gd name="connsiteX49" fmla="*/ 13690597 w 14510655"/>
              <a:gd name="connsiteY49" fmla="*/ 1640794 h 4795657"/>
              <a:gd name="connsiteX50" fmla="*/ 11967026 w 14510655"/>
              <a:gd name="connsiteY50" fmla="*/ 1611506 h 4795657"/>
              <a:gd name="connsiteX51" fmla="*/ 12787084 w 14510655"/>
              <a:gd name="connsiteY51" fmla="*/ 2431564 h 4795657"/>
              <a:gd name="connsiteX52" fmla="*/ 11967026 w 14510655"/>
              <a:gd name="connsiteY52" fmla="*/ 3251622 h 4795657"/>
              <a:gd name="connsiteX53" fmla="*/ 11146968 w 14510655"/>
              <a:gd name="connsiteY53" fmla="*/ 2431564 h 4795657"/>
              <a:gd name="connsiteX54" fmla="*/ 11967026 w 14510655"/>
              <a:gd name="connsiteY54" fmla="*/ 1611506 h 4795657"/>
              <a:gd name="connsiteX55" fmla="*/ 8545283 w 14510655"/>
              <a:gd name="connsiteY55" fmla="*/ 1593104 h 4795657"/>
              <a:gd name="connsiteX56" fmla="*/ 9365341 w 14510655"/>
              <a:gd name="connsiteY56" fmla="*/ 2413162 h 4795657"/>
              <a:gd name="connsiteX57" fmla="*/ 8545283 w 14510655"/>
              <a:gd name="connsiteY57" fmla="*/ 3233220 h 4795657"/>
              <a:gd name="connsiteX58" fmla="*/ 7725225 w 14510655"/>
              <a:gd name="connsiteY58" fmla="*/ 2413162 h 4795657"/>
              <a:gd name="connsiteX59" fmla="*/ 8545283 w 14510655"/>
              <a:gd name="connsiteY59" fmla="*/ 1593104 h 4795657"/>
              <a:gd name="connsiteX60" fmla="*/ 6839858 w 14510655"/>
              <a:gd name="connsiteY60" fmla="*/ 1593104 h 4795657"/>
              <a:gd name="connsiteX61" fmla="*/ 7659914 w 14510655"/>
              <a:gd name="connsiteY61" fmla="*/ 2413162 h 4795657"/>
              <a:gd name="connsiteX62" fmla="*/ 6839858 w 14510655"/>
              <a:gd name="connsiteY62" fmla="*/ 3233220 h 4795657"/>
              <a:gd name="connsiteX63" fmla="*/ 6019800 w 14510655"/>
              <a:gd name="connsiteY63" fmla="*/ 2413162 h 4795657"/>
              <a:gd name="connsiteX64" fmla="*/ 6839858 w 14510655"/>
              <a:gd name="connsiteY64" fmla="*/ 1593104 h 4795657"/>
              <a:gd name="connsiteX65" fmla="*/ 5089613 w 14510655"/>
              <a:gd name="connsiteY65" fmla="*/ 1593104 h 4795657"/>
              <a:gd name="connsiteX66" fmla="*/ 5909671 w 14510655"/>
              <a:gd name="connsiteY66" fmla="*/ 2413162 h 4795657"/>
              <a:gd name="connsiteX67" fmla="*/ 5089613 w 14510655"/>
              <a:gd name="connsiteY67" fmla="*/ 3233220 h 4795657"/>
              <a:gd name="connsiteX68" fmla="*/ 4269555 w 14510655"/>
              <a:gd name="connsiteY68" fmla="*/ 2413162 h 4795657"/>
              <a:gd name="connsiteX69" fmla="*/ 5089613 w 14510655"/>
              <a:gd name="connsiteY69" fmla="*/ 1593104 h 4795657"/>
              <a:gd name="connsiteX70" fmla="*/ 3363686 w 14510655"/>
              <a:gd name="connsiteY70" fmla="*/ 1578429 h 4795657"/>
              <a:gd name="connsiteX71" fmla="*/ 4183743 w 14510655"/>
              <a:gd name="connsiteY71" fmla="*/ 2398487 h 4795657"/>
              <a:gd name="connsiteX72" fmla="*/ 3363686 w 14510655"/>
              <a:gd name="connsiteY72" fmla="*/ 3218545 h 4795657"/>
              <a:gd name="connsiteX73" fmla="*/ 2543627 w 14510655"/>
              <a:gd name="connsiteY73" fmla="*/ 2398487 h 4795657"/>
              <a:gd name="connsiteX74" fmla="*/ 3363686 w 14510655"/>
              <a:gd name="connsiteY74" fmla="*/ 1578429 h 4795657"/>
              <a:gd name="connsiteX75" fmla="*/ 1621970 w 14510655"/>
              <a:gd name="connsiteY75" fmla="*/ 1542143 h 4795657"/>
              <a:gd name="connsiteX76" fmla="*/ 2442028 w 14510655"/>
              <a:gd name="connsiteY76" fmla="*/ 2362201 h 4795657"/>
              <a:gd name="connsiteX77" fmla="*/ 1621970 w 14510655"/>
              <a:gd name="connsiteY77" fmla="*/ 3182259 h 4795657"/>
              <a:gd name="connsiteX78" fmla="*/ 801911 w 14510655"/>
              <a:gd name="connsiteY78" fmla="*/ 2362201 h 4795657"/>
              <a:gd name="connsiteX79" fmla="*/ 1621970 w 14510655"/>
              <a:gd name="connsiteY79" fmla="*/ 1542143 h 4795657"/>
              <a:gd name="connsiteX80" fmla="*/ 11168735 w 14510655"/>
              <a:gd name="connsiteY80" fmla="*/ 117765 h 4795657"/>
              <a:gd name="connsiteX81" fmla="*/ 11988793 w 14510655"/>
              <a:gd name="connsiteY81" fmla="*/ 937823 h 4795657"/>
              <a:gd name="connsiteX82" fmla="*/ 11168735 w 14510655"/>
              <a:gd name="connsiteY82" fmla="*/ 1757881 h 4795657"/>
              <a:gd name="connsiteX83" fmla="*/ 10348677 w 14510655"/>
              <a:gd name="connsiteY83" fmla="*/ 937823 h 4795657"/>
              <a:gd name="connsiteX84" fmla="*/ 11168735 w 14510655"/>
              <a:gd name="connsiteY84" fmla="*/ 117765 h 4795657"/>
              <a:gd name="connsiteX85" fmla="*/ 7667168 w 14510655"/>
              <a:gd name="connsiteY85" fmla="*/ 104549 h 4795657"/>
              <a:gd name="connsiteX86" fmla="*/ 8487226 w 14510655"/>
              <a:gd name="connsiteY86" fmla="*/ 924607 h 4795657"/>
              <a:gd name="connsiteX87" fmla="*/ 7667168 w 14510655"/>
              <a:gd name="connsiteY87" fmla="*/ 1744665 h 4795657"/>
              <a:gd name="connsiteX88" fmla="*/ 6847112 w 14510655"/>
              <a:gd name="connsiteY88" fmla="*/ 924607 h 4795657"/>
              <a:gd name="connsiteX89" fmla="*/ 7667168 w 14510655"/>
              <a:gd name="connsiteY89" fmla="*/ 104549 h 4795657"/>
              <a:gd name="connsiteX90" fmla="*/ 9423397 w 14510655"/>
              <a:gd name="connsiteY90" fmla="*/ 75520 h 4795657"/>
              <a:gd name="connsiteX91" fmla="*/ 10243455 w 14510655"/>
              <a:gd name="connsiteY91" fmla="*/ 895578 h 4795657"/>
              <a:gd name="connsiteX92" fmla="*/ 9423397 w 14510655"/>
              <a:gd name="connsiteY92" fmla="*/ 1715636 h 4795657"/>
              <a:gd name="connsiteX93" fmla="*/ 8603339 w 14510655"/>
              <a:gd name="connsiteY93" fmla="*/ 895578 h 4795657"/>
              <a:gd name="connsiteX94" fmla="*/ 9423397 w 14510655"/>
              <a:gd name="connsiteY94" fmla="*/ 75520 h 4795657"/>
              <a:gd name="connsiteX95" fmla="*/ 12881420 w 14510655"/>
              <a:gd name="connsiteY95" fmla="*/ 75519 h 4795657"/>
              <a:gd name="connsiteX96" fmla="*/ 13701478 w 14510655"/>
              <a:gd name="connsiteY96" fmla="*/ 895577 h 4795657"/>
              <a:gd name="connsiteX97" fmla="*/ 12881420 w 14510655"/>
              <a:gd name="connsiteY97" fmla="*/ 1715635 h 4795657"/>
              <a:gd name="connsiteX98" fmla="*/ 12061362 w 14510655"/>
              <a:gd name="connsiteY98" fmla="*/ 895577 h 4795657"/>
              <a:gd name="connsiteX99" fmla="*/ 12881420 w 14510655"/>
              <a:gd name="connsiteY99" fmla="*/ 75519 h 4795657"/>
              <a:gd name="connsiteX100" fmla="*/ 820058 w 14510655"/>
              <a:gd name="connsiteY100" fmla="*/ 27536 h 4795657"/>
              <a:gd name="connsiteX101" fmla="*/ 1640117 w 14510655"/>
              <a:gd name="connsiteY101" fmla="*/ 847594 h 4795657"/>
              <a:gd name="connsiteX102" fmla="*/ 820058 w 14510655"/>
              <a:gd name="connsiteY102" fmla="*/ 1667652 h 4795657"/>
              <a:gd name="connsiteX103" fmla="*/ 0 w 14510655"/>
              <a:gd name="connsiteY103" fmla="*/ 847594 h 4795657"/>
              <a:gd name="connsiteX104" fmla="*/ 820058 w 14510655"/>
              <a:gd name="connsiteY104" fmla="*/ 27536 h 4795657"/>
              <a:gd name="connsiteX105" fmla="*/ 5925456 w 14510655"/>
              <a:gd name="connsiteY105" fmla="*/ 0 h 4795657"/>
              <a:gd name="connsiteX106" fmla="*/ 6745513 w 14510655"/>
              <a:gd name="connsiteY106" fmla="*/ 820058 h 4795657"/>
              <a:gd name="connsiteX107" fmla="*/ 5925456 w 14510655"/>
              <a:gd name="connsiteY107" fmla="*/ 1640116 h 4795657"/>
              <a:gd name="connsiteX108" fmla="*/ 5105399 w 14510655"/>
              <a:gd name="connsiteY108" fmla="*/ 820058 h 4795657"/>
              <a:gd name="connsiteX109" fmla="*/ 5925456 w 14510655"/>
              <a:gd name="connsiteY109" fmla="*/ 0 h 4795657"/>
              <a:gd name="connsiteX110" fmla="*/ 4183742 w 14510655"/>
              <a:gd name="connsiteY110" fmla="*/ 0 h 4795657"/>
              <a:gd name="connsiteX111" fmla="*/ 5003800 w 14510655"/>
              <a:gd name="connsiteY111" fmla="*/ 820058 h 4795657"/>
              <a:gd name="connsiteX112" fmla="*/ 4183742 w 14510655"/>
              <a:gd name="connsiteY112" fmla="*/ 1640116 h 4795657"/>
              <a:gd name="connsiteX113" fmla="*/ 3363684 w 14510655"/>
              <a:gd name="connsiteY113" fmla="*/ 820058 h 4795657"/>
              <a:gd name="connsiteX114" fmla="*/ 4183742 w 14510655"/>
              <a:gd name="connsiteY114" fmla="*/ 0 h 479565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Lst>
            <a:rect l="l" t="t" r="r" b="b"/>
            <a:pathLst>
              <a:path w="14510655" h="4795657">
                <a:moveTo>
                  <a:pt x="7707081" y="3155541"/>
                </a:moveTo>
                <a:cubicBezTo>
                  <a:pt x="8159987" y="3155541"/>
                  <a:pt x="8527139" y="3522693"/>
                  <a:pt x="8527139" y="3975599"/>
                </a:cubicBezTo>
                <a:cubicBezTo>
                  <a:pt x="8527139" y="4428505"/>
                  <a:pt x="8159987" y="4795657"/>
                  <a:pt x="7707081" y="4795657"/>
                </a:cubicBezTo>
                <a:cubicBezTo>
                  <a:pt x="7254177" y="4795657"/>
                  <a:pt x="6887026" y="4428505"/>
                  <a:pt x="6887026" y="3975599"/>
                </a:cubicBezTo>
                <a:cubicBezTo>
                  <a:pt x="6887026" y="3522693"/>
                  <a:pt x="7254177" y="3155541"/>
                  <a:pt x="7707081" y="3155541"/>
                </a:cubicBezTo>
                <a:close/>
                <a:moveTo>
                  <a:pt x="11190510" y="3147493"/>
                </a:moveTo>
                <a:cubicBezTo>
                  <a:pt x="11643416" y="3147493"/>
                  <a:pt x="12010568" y="3514645"/>
                  <a:pt x="12010568" y="3967551"/>
                </a:cubicBezTo>
                <a:cubicBezTo>
                  <a:pt x="12010568" y="4420457"/>
                  <a:pt x="11643416" y="4787609"/>
                  <a:pt x="11190510" y="4787609"/>
                </a:cubicBezTo>
                <a:cubicBezTo>
                  <a:pt x="10737604" y="4787609"/>
                  <a:pt x="10370452" y="4420457"/>
                  <a:pt x="10370452" y="3967551"/>
                </a:cubicBezTo>
                <a:cubicBezTo>
                  <a:pt x="10370452" y="3514645"/>
                  <a:pt x="10737604" y="3147493"/>
                  <a:pt x="11190510" y="3147493"/>
                </a:cubicBezTo>
                <a:close/>
                <a:moveTo>
                  <a:pt x="9437905" y="3110688"/>
                </a:moveTo>
                <a:cubicBezTo>
                  <a:pt x="9890811" y="3110688"/>
                  <a:pt x="10257963" y="3477840"/>
                  <a:pt x="10257963" y="3930746"/>
                </a:cubicBezTo>
                <a:cubicBezTo>
                  <a:pt x="10257963" y="4383652"/>
                  <a:pt x="9890811" y="4750804"/>
                  <a:pt x="9437905" y="4750804"/>
                </a:cubicBezTo>
                <a:cubicBezTo>
                  <a:pt x="8984999" y="4750804"/>
                  <a:pt x="8617847" y="4383652"/>
                  <a:pt x="8617847" y="3930746"/>
                </a:cubicBezTo>
                <a:cubicBezTo>
                  <a:pt x="8617847" y="3477840"/>
                  <a:pt x="8984999" y="3110688"/>
                  <a:pt x="9437905" y="3110688"/>
                </a:cubicBezTo>
                <a:close/>
                <a:moveTo>
                  <a:pt x="820059" y="3110688"/>
                </a:moveTo>
                <a:cubicBezTo>
                  <a:pt x="1272965" y="3110688"/>
                  <a:pt x="1640117" y="3477840"/>
                  <a:pt x="1640117" y="3930746"/>
                </a:cubicBezTo>
                <a:cubicBezTo>
                  <a:pt x="1640117" y="4383652"/>
                  <a:pt x="1272965" y="4750804"/>
                  <a:pt x="820059" y="4750804"/>
                </a:cubicBezTo>
                <a:cubicBezTo>
                  <a:pt x="367153" y="4750804"/>
                  <a:pt x="1" y="4383652"/>
                  <a:pt x="1" y="3930746"/>
                </a:cubicBezTo>
                <a:cubicBezTo>
                  <a:pt x="1" y="3477840"/>
                  <a:pt x="367153" y="3110688"/>
                  <a:pt x="820059" y="3110688"/>
                </a:cubicBezTo>
                <a:close/>
                <a:moveTo>
                  <a:pt x="12877793" y="3077446"/>
                </a:moveTo>
                <a:cubicBezTo>
                  <a:pt x="13330699" y="3077446"/>
                  <a:pt x="13697851" y="3444598"/>
                  <a:pt x="13697851" y="3897504"/>
                </a:cubicBezTo>
                <a:cubicBezTo>
                  <a:pt x="13697851" y="4350410"/>
                  <a:pt x="13330699" y="4717562"/>
                  <a:pt x="12877793" y="4717562"/>
                </a:cubicBezTo>
                <a:cubicBezTo>
                  <a:pt x="12424887" y="4717562"/>
                  <a:pt x="12057735" y="4350410"/>
                  <a:pt x="12057735" y="3897504"/>
                </a:cubicBezTo>
                <a:cubicBezTo>
                  <a:pt x="12057735" y="3444598"/>
                  <a:pt x="12424887" y="3077446"/>
                  <a:pt x="12877793" y="3077446"/>
                </a:cubicBezTo>
                <a:close/>
                <a:moveTo>
                  <a:pt x="2536372" y="3072815"/>
                </a:moveTo>
                <a:cubicBezTo>
                  <a:pt x="2989277" y="3072815"/>
                  <a:pt x="3356430" y="3439967"/>
                  <a:pt x="3356430" y="3892873"/>
                </a:cubicBezTo>
                <a:cubicBezTo>
                  <a:pt x="3356430" y="4345779"/>
                  <a:pt x="2989277" y="4712931"/>
                  <a:pt x="2536372" y="4712931"/>
                </a:cubicBezTo>
                <a:cubicBezTo>
                  <a:pt x="2083465" y="4712931"/>
                  <a:pt x="1716313" y="4345779"/>
                  <a:pt x="1716313" y="3892873"/>
                </a:cubicBezTo>
                <a:cubicBezTo>
                  <a:pt x="1716313" y="3439967"/>
                  <a:pt x="2083465" y="3072815"/>
                  <a:pt x="2536372" y="3072815"/>
                </a:cubicBezTo>
                <a:close/>
                <a:moveTo>
                  <a:pt x="4249053" y="3052536"/>
                </a:moveTo>
                <a:cubicBezTo>
                  <a:pt x="4701959" y="3052536"/>
                  <a:pt x="5069111" y="3419688"/>
                  <a:pt x="5069111" y="3872594"/>
                </a:cubicBezTo>
                <a:cubicBezTo>
                  <a:pt x="5069111" y="4325500"/>
                  <a:pt x="4701959" y="4692652"/>
                  <a:pt x="4249053" y="4692652"/>
                </a:cubicBezTo>
                <a:cubicBezTo>
                  <a:pt x="3796147" y="4692652"/>
                  <a:pt x="3428995" y="4325500"/>
                  <a:pt x="3428995" y="3872594"/>
                </a:cubicBezTo>
                <a:cubicBezTo>
                  <a:pt x="3428995" y="3419688"/>
                  <a:pt x="3796147" y="3052536"/>
                  <a:pt x="4249053" y="3052536"/>
                </a:cubicBezTo>
                <a:close/>
                <a:moveTo>
                  <a:pt x="5954477" y="3051274"/>
                </a:moveTo>
                <a:cubicBezTo>
                  <a:pt x="6407386" y="3051274"/>
                  <a:pt x="6774536" y="3418426"/>
                  <a:pt x="6774536" y="3871332"/>
                </a:cubicBezTo>
                <a:cubicBezTo>
                  <a:pt x="6774536" y="4324238"/>
                  <a:pt x="6407386" y="4691390"/>
                  <a:pt x="5954477" y="4691390"/>
                </a:cubicBezTo>
                <a:cubicBezTo>
                  <a:pt x="5501574" y="4691390"/>
                  <a:pt x="5134420" y="4324238"/>
                  <a:pt x="5134420" y="3871332"/>
                </a:cubicBezTo>
                <a:cubicBezTo>
                  <a:pt x="5134420" y="3418426"/>
                  <a:pt x="5501574" y="3051274"/>
                  <a:pt x="5954477" y="3051274"/>
                </a:cubicBezTo>
                <a:close/>
                <a:moveTo>
                  <a:pt x="10250710" y="1654370"/>
                </a:moveTo>
                <a:cubicBezTo>
                  <a:pt x="10703616" y="1654370"/>
                  <a:pt x="11070768" y="2021522"/>
                  <a:pt x="11070768" y="2474428"/>
                </a:cubicBezTo>
                <a:cubicBezTo>
                  <a:pt x="11070768" y="2927334"/>
                  <a:pt x="10703616" y="3294486"/>
                  <a:pt x="10250710" y="3294486"/>
                </a:cubicBezTo>
                <a:cubicBezTo>
                  <a:pt x="9797804" y="3294486"/>
                  <a:pt x="9430652" y="2927334"/>
                  <a:pt x="9430652" y="2474428"/>
                </a:cubicBezTo>
                <a:cubicBezTo>
                  <a:pt x="9430652" y="2021522"/>
                  <a:pt x="9797804" y="1654370"/>
                  <a:pt x="10250710" y="1654370"/>
                </a:cubicBezTo>
                <a:close/>
                <a:moveTo>
                  <a:pt x="13690597" y="1640794"/>
                </a:moveTo>
                <a:cubicBezTo>
                  <a:pt x="14143503" y="1640794"/>
                  <a:pt x="14510655" y="2007946"/>
                  <a:pt x="14510655" y="2460852"/>
                </a:cubicBezTo>
                <a:cubicBezTo>
                  <a:pt x="14510655" y="2913758"/>
                  <a:pt x="14143503" y="3280910"/>
                  <a:pt x="13690597" y="3280910"/>
                </a:cubicBezTo>
                <a:cubicBezTo>
                  <a:pt x="13237691" y="3280910"/>
                  <a:pt x="12870539" y="2913758"/>
                  <a:pt x="12870539" y="2460852"/>
                </a:cubicBezTo>
                <a:cubicBezTo>
                  <a:pt x="12870539" y="2007946"/>
                  <a:pt x="13237691" y="1640794"/>
                  <a:pt x="13690597" y="1640794"/>
                </a:cubicBezTo>
                <a:close/>
                <a:moveTo>
                  <a:pt x="11967026" y="1611506"/>
                </a:moveTo>
                <a:cubicBezTo>
                  <a:pt x="12419932" y="1611506"/>
                  <a:pt x="12787084" y="1978658"/>
                  <a:pt x="12787084" y="2431564"/>
                </a:cubicBezTo>
                <a:cubicBezTo>
                  <a:pt x="12787084" y="2884470"/>
                  <a:pt x="12419932" y="3251622"/>
                  <a:pt x="11967026" y="3251622"/>
                </a:cubicBezTo>
                <a:cubicBezTo>
                  <a:pt x="11514120" y="3251622"/>
                  <a:pt x="11146968" y="2884470"/>
                  <a:pt x="11146968" y="2431564"/>
                </a:cubicBezTo>
                <a:cubicBezTo>
                  <a:pt x="11146968" y="1978658"/>
                  <a:pt x="11514120" y="1611506"/>
                  <a:pt x="11967026" y="1611506"/>
                </a:cubicBezTo>
                <a:close/>
                <a:moveTo>
                  <a:pt x="8545283" y="1593104"/>
                </a:moveTo>
                <a:cubicBezTo>
                  <a:pt x="8998189" y="1593104"/>
                  <a:pt x="9365341" y="1960256"/>
                  <a:pt x="9365341" y="2413162"/>
                </a:cubicBezTo>
                <a:cubicBezTo>
                  <a:pt x="9365341" y="2866068"/>
                  <a:pt x="8998189" y="3233220"/>
                  <a:pt x="8545283" y="3233220"/>
                </a:cubicBezTo>
                <a:cubicBezTo>
                  <a:pt x="8092377" y="3233220"/>
                  <a:pt x="7725225" y="2866068"/>
                  <a:pt x="7725225" y="2413162"/>
                </a:cubicBezTo>
                <a:cubicBezTo>
                  <a:pt x="7725225" y="1960256"/>
                  <a:pt x="8092377" y="1593104"/>
                  <a:pt x="8545283" y="1593104"/>
                </a:cubicBezTo>
                <a:close/>
                <a:moveTo>
                  <a:pt x="6839858" y="1593104"/>
                </a:moveTo>
                <a:cubicBezTo>
                  <a:pt x="7292763" y="1593104"/>
                  <a:pt x="7659914" y="1960256"/>
                  <a:pt x="7659914" y="2413162"/>
                </a:cubicBezTo>
                <a:cubicBezTo>
                  <a:pt x="7659914" y="2866068"/>
                  <a:pt x="7292763" y="3233220"/>
                  <a:pt x="6839858" y="3233220"/>
                </a:cubicBezTo>
                <a:cubicBezTo>
                  <a:pt x="6386952" y="3233220"/>
                  <a:pt x="6019800" y="2866068"/>
                  <a:pt x="6019800" y="2413162"/>
                </a:cubicBezTo>
                <a:cubicBezTo>
                  <a:pt x="6019800" y="1960256"/>
                  <a:pt x="6386952" y="1593104"/>
                  <a:pt x="6839858" y="1593104"/>
                </a:cubicBezTo>
                <a:close/>
                <a:moveTo>
                  <a:pt x="5089613" y="1593104"/>
                </a:moveTo>
                <a:cubicBezTo>
                  <a:pt x="5542521" y="1593104"/>
                  <a:pt x="5909671" y="1960256"/>
                  <a:pt x="5909671" y="2413162"/>
                </a:cubicBezTo>
                <a:cubicBezTo>
                  <a:pt x="5909671" y="2866068"/>
                  <a:pt x="5542521" y="3233220"/>
                  <a:pt x="5089613" y="3233220"/>
                </a:cubicBezTo>
                <a:cubicBezTo>
                  <a:pt x="4636707" y="3233220"/>
                  <a:pt x="4269555" y="2866068"/>
                  <a:pt x="4269555" y="2413162"/>
                </a:cubicBezTo>
                <a:cubicBezTo>
                  <a:pt x="4269555" y="1960256"/>
                  <a:pt x="4636707" y="1593104"/>
                  <a:pt x="5089613" y="1593104"/>
                </a:cubicBezTo>
                <a:close/>
                <a:moveTo>
                  <a:pt x="3363686" y="1578429"/>
                </a:moveTo>
                <a:cubicBezTo>
                  <a:pt x="3816591" y="1578429"/>
                  <a:pt x="4183743" y="1945581"/>
                  <a:pt x="4183743" y="2398487"/>
                </a:cubicBezTo>
                <a:cubicBezTo>
                  <a:pt x="4183743" y="2851393"/>
                  <a:pt x="3816591" y="3218545"/>
                  <a:pt x="3363686" y="3218545"/>
                </a:cubicBezTo>
                <a:cubicBezTo>
                  <a:pt x="2910778" y="3218545"/>
                  <a:pt x="2543627" y="2851393"/>
                  <a:pt x="2543627" y="2398487"/>
                </a:cubicBezTo>
                <a:cubicBezTo>
                  <a:pt x="2543627" y="1945581"/>
                  <a:pt x="2910778" y="1578429"/>
                  <a:pt x="3363686" y="1578429"/>
                </a:cubicBezTo>
                <a:close/>
                <a:moveTo>
                  <a:pt x="1621970" y="1542143"/>
                </a:moveTo>
                <a:cubicBezTo>
                  <a:pt x="2074876" y="1542143"/>
                  <a:pt x="2442028" y="1909295"/>
                  <a:pt x="2442028" y="2362201"/>
                </a:cubicBezTo>
                <a:cubicBezTo>
                  <a:pt x="2442028" y="2815107"/>
                  <a:pt x="2074876" y="3182259"/>
                  <a:pt x="1621970" y="3182259"/>
                </a:cubicBezTo>
                <a:cubicBezTo>
                  <a:pt x="1169063" y="3182259"/>
                  <a:pt x="801911" y="2815107"/>
                  <a:pt x="801911" y="2362201"/>
                </a:cubicBezTo>
                <a:cubicBezTo>
                  <a:pt x="801911" y="1909295"/>
                  <a:pt x="1169063" y="1542143"/>
                  <a:pt x="1621970" y="1542143"/>
                </a:cubicBezTo>
                <a:close/>
                <a:moveTo>
                  <a:pt x="11168735" y="117765"/>
                </a:moveTo>
                <a:cubicBezTo>
                  <a:pt x="11621641" y="117765"/>
                  <a:pt x="11988793" y="484917"/>
                  <a:pt x="11988793" y="937823"/>
                </a:cubicBezTo>
                <a:cubicBezTo>
                  <a:pt x="11988793" y="1390729"/>
                  <a:pt x="11621641" y="1757881"/>
                  <a:pt x="11168735" y="1757881"/>
                </a:cubicBezTo>
                <a:cubicBezTo>
                  <a:pt x="10715829" y="1757881"/>
                  <a:pt x="10348677" y="1390729"/>
                  <a:pt x="10348677" y="937823"/>
                </a:cubicBezTo>
                <a:cubicBezTo>
                  <a:pt x="10348677" y="484917"/>
                  <a:pt x="10715829" y="117765"/>
                  <a:pt x="11168735" y="117765"/>
                </a:cubicBezTo>
                <a:close/>
                <a:moveTo>
                  <a:pt x="7667168" y="104549"/>
                </a:moveTo>
                <a:cubicBezTo>
                  <a:pt x="8120074" y="104549"/>
                  <a:pt x="8487226" y="471701"/>
                  <a:pt x="8487226" y="924607"/>
                </a:cubicBezTo>
                <a:cubicBezTo>
                  <a:pt x="8487226" y="1377513"/>
                  <a:pt x="8120074" y="1744665"/>
                  <a:pt x="7667168" y="1744665"/>
                </a:cubicBezTo>
                <a:cubicBezTo>
                  <a:pt x="7214264" y="1744665"/>
                  <a:pt x="6847112" y="1377513"/>
                  <a:pt x="6847112" y="924607"/>
                </a:cubicBezTo>
                <a:cubicBezTo>
                  <a:pt x="6847112" y="471701"/>
                  <a:pt x="7214264" y="104549"/>
                  <a:pt x="7667168" y="104549"/>
                </a:cubicBezTo>
                <a:close/>
                <a:moveTo>
                  <a:pt x="9423397" y="75520"/>
                </a:moveTo>
                <a:cubicBezTo>
                  <a:pt x="9876303" y="75520"/>
                  <a:pt x="10243455" y="442672"/>
                  <a:pt x="10243455" y="895578"/>
                </a:cubicBezTo>
                <a:cubicBezTo>
                  <a:pt x="10243455" y="1348484"/>
                  <a:pt x="9876303" y="1715636"/>
                  <a:pt x="9423397" y="1715636"/>
                </a:cubicBezTo>
                <a:cubicBezTo>
                  <a:pt x="8970491" y="1715636"/>
                  <a:pt x="8603339" y="1348484"/>
                  <a:pt x="8603339" y="895578"/>
                </a:cubicBezTo>
                <a:cubicBezTo>
                  <a:pt x="8603339" y="442672"/>
                  <a:pt x="8970491" y="75520"/>
                  <a:pt x="9423397" y="75520"/>
                </a:cubicBezTo>
                <a:close/>
                <a:moveTo>
                  <a:pt x="12881420" y="75519"/>
                </a:moveTo>
                <a:cubicBezTo>
                  <a:pt x="13334326" y="75519"/>
                  <a:pt x="13701478" y="442671"/>
                  <a:pt x="13701478" y="895577"/>
                </a:cubicBezTo>
                <a:cubicBezTo>
                  <a:pt x="13701478" y="1348483"/>
                  <a:pt x="13334326" y="1715635"/>
                  <a:pt x="12881420" y="1715635"/>
                </a:cubicBezTo>
                <a:cubicBezTo>
                  <a:pt x="12428514" y="1715635"/>
                  <a:pt x="12061362" y="1348483"/>
                  <a:pt x="12061362" y="895577"/>
                </a:cubicBezTo>
                <a:cubicBezTo>
                  <a:pt x="12061362" y="442671"/>
                  <a:pt x="12428514" y="75519"/>
                  <a:pt x="12881420" y="75519"/>
                </a:cubicBezTo>
                <a:close/>
                <a:moveTo>
                  <a:pt x="820058" y="27536"/>
                </a:moveTo>
                <a:cubicBezTo>
                  <a:pt x="1272964" y="27536"/>
                  <a:pt x="1640117" y="394688"/>
                  <a:pt x="1640117" y="847594"/>
                </a:cubicBezTo>
                <a:cubicBezTo>
                  <a:pt x="1640117" y="1300500"/>
                  <a:pt x="1272964" y="1667652"/>
                  <a:pt x="820058" y="1667652"/>
                </a:cubicBezTo>
                <a:cubicBezTo>
                  <a:pt x="367152" y="1667652"/>
                  <a:pt x="0" y="1300500"/>
                  <a:pt x="0" y="847594"/>
                </a:cubicBezTo>
                <a:cubicBezTo>
                  <a:pt x="0" y="394688"/>
                  <a:pt x="367152" y="27536"/>
                  <a:pt x="820058" y="27536"/>
                </a:cubicBezTo>
                <a:close/>
                <a:moveTo>
                  <a:pt x="5925456" y="0"/>
                </a:moveTo>
                <a:cubicBezTo>
                  <a:pt x="6378360" y="0"/>
                  <a:pt x="6745513" y="367152"/>
                  <a:pt x="6745513" y="820058"/>
                </a:cubicBezTo>
                <a:cubicBezTo>
                  <a:pt x="6745513" y="1272964"/>
                  <a:pt x="6378360" y="1640116"/>
                  <a:pt x="5925456" y="1640116"/>
                </a:cubicBezTo>
                <a:cubicBezTo>
                  <a:pt x="5472550" y="1640116"/>
                  <a:pt x="5105399" y="1272964"/>
                  <a:pt x="5105399" y="820058"/>
                </a:cubicBezTo>
                <a:cubicBezTo>
                  <a:pt x="5105399" y="367152"/>
                  <a:pt x="5472550" y="0"/>
                  <a:pt x="5925456" y="0"/>
                </a:cubicBezTo>
                <a:close/>
                <a:moveTo>
                  <a:pt x="4183742" y="0"/>
                </a:moveTo>
                <a:cubicBezTo>
                  <a:pt x="4636648" y="0"/>
                  <a:pt x="5003800" y="367152"/>
                  <a:pt x="5003800" y="820058"/>
                </a:cubicBezTo>
                <a:cubicBezTo>
                  <a:pt x="5003800" y="1272964"/>
                  <a:pt x="4636648" y="1640116"/>
                  <a:pt x="4183742" y="1640116"/>
                </a:cubicBezTo>
                <a:cubicBezTo>
                  <a:pt x="3730836" y="1640116"/>
                  <a:pt x="3363684" y="1272964"/>
                  <a:pt x="3363684" y="820058"/>
                </a:cubicBezTo>
                <a:cubicBezTo>
                  <a:pt x="3363684" y="367152"/>
                  <a:pt x="3730836" y="0"/>
                  <a:pt x="4183742"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5294498"/>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694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46" name="Picture Placeholder 45">
            <a:extLst>
              <a:ext uri="{FF2B5EF4-FFF2-40B4-BE49-F238E27FC236}">
                <a16:creationId xmlns:a16="http://schemas.microsoft.com/office/drawing/2014/main" id="{EDDE144D-B707-43F0-8E01-78F22AF6B23A}"/>
              </a:ext>
            </a:extLst>
          </p:cNvPr>
          <p:cNvSpPr>
            <a:spLocks noGrp="1"/>
          </p:cNvSpPr>
          <p:nvPr>
            <p:ph type="pic" sz="quarter" idx="205" hasCustomPrompt="1"/>
          </p:nvPr>
        </p:nvSpPr>
        <p:spPr>
          <a:xfrm>
            <a:off x="-986890" y="2033589"/>
            <a:ext cx="13760596" cy="5732469"/>
          </a:xfrm>
          <a:custGeom>
            <a:avLst/>
            <a:gdLst>
              <a:gd name="connsiteX0" fmla="*/ 11719072 w 13760596"/>
              <a:gd name="connsiteY0" fmla="*/ 3820211 h 5732469"/>
              <a:gd name="connsiteX1" fmla="*/ 12675201 w 13760596"/>
              <a:gd name="connsiteY1" fmla="*/ 4776340 h 5732469"/>
              <a:gd name="connsiteX2" fmla="*/ 11719072 w 13760596"/>
              <a:gd name="connsiteY2" fmla="*/ 5732469 h 5732469"/>
              <a:gd name="connsiteX3" fmla="*/ 10762943 w 13760596"/>
              <a:gd name="connsiteY3" fmla="*/ 4776340 h 5732469"/>
              <a:gd name="connsiteX4" fmla="*/ 11719072 w 13760596"/>
              <a:gd name="connsiteY4" fmla="*/ 3820211 h 5732469"/>
              <a:gd name="connsiteX5" fmla="*/ 9677548 w 13760596"/>
              <a:gd name="connsiteY5" fmla="*/ 3675063 h 5732469"/>
              <a:gd name="connsiteX6" fmla="*/ 10633677 w 13760596"/>
              <a:gd name="connsiteY6" fmla="*/ 4631192 h 5732469"/>
              <a:gd name="connsiteX7" fmla="*/ 9677548 w 13760596"/>
              <a:gd name="connsiteY7" fmla="*/ 5587321 h 5732469"/>
              <a:gd name="connsiteX8" fmla="*/ 8721419 w 13760596"/>
              <a:gd name="connsiteY8" fmla="*/ 4631192 h 5732469"/>
              <a:gd name="connsiteX9" fmla="*/ 9677548 w 13760596"/>
              <a:gd name="connsiteY9" fmla="*/ 3675063 h 5732469"/>
              <a:gd name="connsiteX10" fmla="*/ 3301502 w 13760596"/>
              <a:gd name="connsiteY10" fmla="*/ 3640665 h 5732469"/>
              <a:gd name="connsiteX11" fmla="*/ 4257631 w 13760596"/>
              <a:gd name="connsiteY11" fmla="*/ 4596794 h 5732469"/>
              <a:gd name="connsiteX12" fmla="*/ 3301502 w 13760596"/>
              <a:gd name="connsiteY12" fmla="*/ 5552923 h 5732469"/>
              <a:gd name="connsiteX13" fmla="*/ 2345373 w 13760596"/>
              <a:gd name="connsiteY13" fmla="*/ 4596794 h 5732469"/>
              <a:gd name="connsiteX14" fmla="*/ 3301502 w 13760596"/>
              <a:gd name="connsiteY14" fmla="*/ 3640665 h 5732469"/>
              <a:gd name="connsiteX15" fmla="*/ 7596512 w 13760596"/>
              <a:gd name="connsiteY15" fmla="*/ 3599996 h 5732469"/>
              <a:gd name="connsiteX16" fmla="*/ 8552641 w 13760596"/>
              <a:gd name="connsiteY16" fmla="*/ 4556125 h 5732469"/>
              <a:gd name="connsiteX17" fmla="*/ 7596512 w 13760596"/>
              <a:gd name="connsiteY17" fmla="*/ 5512254 h 5732469"/>
              <a:gd name="connsiteX18" fmla="*/ 6640384 w 13760596"/>
              <a:gd name="connsiteY18" fmla="*/ 4556125 h 5732469"/>
              <a:gd name="connsiteX19" fmla="*/ 7596512 w 13760596"/>
              <a:gd name="connsiteY19" fmla="*/ 3599996 h 5732469"/>
              <a:gd name="connsiteX20" fmla="*/ 5407981 w 13760596"/>
              <a:gd name="connsiteY20" fmla="*/ 3525156 h 5732469"/>
              <a:gd name="connsiteX21" fmla="*/ 6364111 w 13760596"/>
              <a:gd name="connsiteY21" fmla="*/ 4481285 h 5732469"/>
              <a:gd name="connsiteX22" fmla="*/ 5407981 w 13760596"/>
              <a:gd name="connsiteY22" fmla="*/ 5437414 h 5732469"/>
              <a:gd name="connsiteX23" fmla="*/ 4451853 w 13760596"/>
              <a:gd name="connsiteY23" fmla="*/ 4481285 h 5732469"/>
              <a:gd name="connsiteX24" fmla="*/ 5407981 w 13760596"/>
              <a:gd name="connsiteY24" fmla="*/ 3525156 h 5732469"/>
              <a:gd name="connsiteX25" fmla="*/ 956129 w 13760596"/>
              <a:gd name="connsiteY25" fmla="*/ 3381073 h 5732469"/>
              <a:gd name="connsiteX26" fmla="*/ 1912258 w 13760596"/>
              <a:gd name="connsiteY26" fmla="*/ 4337202 h 5732469"/>
              <a:gd name="connsiteX27" fmla="*/ 956129 w 13760596"/>
              <a:gd name="connsiteY27" fmla="*/ 5293331 h 5732469"/>
              <a:gd name="connsiteX28" fmla="*/ 0 w 13760596"/>
              <a:gd name="connsiteY28" fmla="*/ 4337202 h 5732469"/>
              <a:gd name="connsiteX29" fmla="*/ 956129 w 13760596"/>
              <a:gd name="connsiteY29" fmla="*/ 3381073 h 5732469"/>
              <a:gd name="connsiteX30" fmla="*/ 12804467 w 13760596"/>
              <a:gd name="connsiteY30" fmla="*/ 2132473 h 5732469"/>
              <a:gd name="connsiteX31" fmla="*/ 13760596 w 13760596"/>
              <a:gd name="connsiteY31" fmla="*/ 3088602 h 5732469"/>
              <a:gd name="connsiteX32" fmla="*/ 12804467 w 13760596"/>
              <a:gd name="connsiteY32" fmla="*/ 4044731 h 5732469"/>
              <a:gd name="connsiteX33" fmla="*/ 11848338 w 13760596"/>
              <a:gd name="connsiteY33" fmla="*/ 3088602 h 5732469"/>
              <a:gd name="connsiteX34" fmla="*/ 12804467 w 13760596"/>
              <a:gd name="connsiteY34" fmla="*/ 2132473 h 5732469"/>
              <a:gd name="connsiteX35" fmla="*/ 10762943 w 13760596"/>
              <a:gd name="connsiteY35" fmla="*/ 1987325 h 5732469"/>
              <a:gd name="connsiteX36" fmla="*/ 11719072 w 13760596"/>
              <a:gd name="connsiteY36" fmla="*/ 2943454 h 5732469"/>
              <a:gd name="connsiteX37" fmla="*/ 10762943 w 13760596"/>
              <a:gd name="connsiteY37" fmla="*/ 3899583 h 5732469"/>
              <a:gd name="connsiteX38" fmla="*/ 9806814 w 13760596"/>
              <a:gd name="connsiteY38" fmla="*/ 2943454 h 5732469"/>
              <a:gd name="connsiteX39" fmla="*/ 10762943 w 13760596"/>
              <a:gd name="connsiteY39" fmla="*/ 1987325 h 5732469"/>
              <a:gd name="connsiteX40" fmla="*/ 8681907 w 13760596"/>
              <a:gd name="connsiteY40" fmla="*/ 1912258 h 5732469"/>
              <a:gd name="connsiteX41" fmla="*/ 9638036 w 13760596"/>
              <a:gd name="connsiteY41" fmla="*/ 2868387 h 5732469"/>
              <a:gd name="connsiteX42" fmla="*/ 8681907 w 13760596"/>
              <a:gd name="connsiteY42" fmla="*/ 3824516 h 5732469"/>
              <a:gd name="connsiteX43" fmla="*/ 7725778 w 13760596"/>
              <a:gd name="connsiteY43" fmla="*/ 2868387 h 5732469"/>
              <a:gd name="connsiteX44" fmla="*/ 8681907 w 13760596"/>
              <a:gd name="connsiteY44" fmla="*/ 1912258 h 5732469"/>
              <a:gd name="connsiteX45" fmla="*/ 4257631 w 13760596"/>
              <a:gd name="connsiteY45" fmla="*/ 1878087 h 5732469"/>
              <a:gd name="connsiteX46" fmla="*/ 5213759 w 13760596"/>
              <a:gd name="connsiteY46" fmla="*/ 2834216 h 5732469"/>
              <a:gd name="connsiteX47" fmla="*/ 4257631 w 13760596"/>
              <a:gd name="connsiteY47" fmla="*/ 3790345 h 5732469"/>
              <a:gd name="connsiteX48" fmla="*/ 3301502 w 13760596"/>
              <a:gd name="connsiteY48" fmla="*/ 2834216 h 5732469"/>
              <a:gd name="connsiteX49" fmla="*/ 4257631 w 13760596"/>
              <a:gd name="connsiteY49" fmla="*/ 1878087 h 5732469"/>
              <a:gd name="connsiteX50" fmla="*/ 6493377 w 13760596"/>
              <a:gd name="connsiteY50" fmla="*/ 1762578 h 5732469"/>
              <a:gd name="connsiteX51" fmla="*/ 7449504 w 13760596"/>
              <a:gd name="connsiteY51" fmla="*/ 2718707 h 5732469"/>
              <a:gd name="connsiteX52" fmla="*/ 6493377 w 13760596"/>
              <a:gd name="connsiteY52" fmla="*/ 3674836 h 5732469"/>
              <a:gd name="connsiteX53" fmla="*/ 5537247 w 13760596"/>
              <a:gd name="connsiteY53" fmla="*/ 2718707 h 5732469"/>
              <a:gd name="connsiteX54" fmla="*/ 6493377 w 13760596"/>
              <a:gd name="connsiteY54" fmla="*/ 1762578 h 5732469"/>
              <a:gd name="connsiteX55" fmla="*/ 2170798 w 13760596"/>
              <a:gd name="connsiteY55" fmla="*/ 1762578 h 5732469"/>
              <a:gd name="connsiteX56" fmla="*/ 3126927 w 13760596"/>
              <a:gd name="connsiteY56" fmla="*/ 2718707 h 5732469"/>
              <a:gd name="connsiteX57" fmla="*/ 2170798 w 13760596"/>
              <a:gd name="connsiteY57" fmla="*/ 3674836 h 5732469"/>
              <a:gd name="connsiteX58" fmla="*/ 1214669 w 13760596"/>
              <a:gd name="connsiteY58" fmla="*/ 2718707 h 5732469"/>
              <a:gd name="connsiteX59" fmla="*/ 2170798 w 13760596"/>
              <a:gd name="connsiteY59" fmla="*/ 1762578 h 5732469"/>
              <a:gd name="connsiteX60" fmla="*/ 11589806 w 13760596"/>
              <a:gd name="connsiteY60" fmla="*/ 149907 h 5732469"/>
              <a:gd name="connsiteX61" fmla="*/ 12545935 w 13760596"/>
              <a:gd name="connsiteY61" fmla="*/ 1106036 h 5732469"/>
              <a:gd name="connsiteX62" fmla="*/ 11589806 w 13760596"/>
              <a:gd name="connsiteY62" fmla="*/ 2062165 h 5732469"/>
              <a:gd name="connsiteX63" fmla="*/ 10633677 w 13760596"/>
              <a:gd name="connsiteY63" fmla="*/ 1106036 h 5732469"/>
              <a:gd name="connsiteX64" fmla="*/ 11589806 w 13760596"/>
              <a:gd name="connsiteY64" fmla="*/ 149907 h 5732469"/>
              <a:gd name="connsiteX65" fmla="*/ 5285880 w 13760596"/>
              <a:gd name="connsiteY65" fmla="*/ 115509 h 5732469"/>
              <a:gd name="connsiteX66" fmla="*/ 6242008 w 13760596"/>
              <a:gd name="connsiteY66" fmla="*/ 1071638 h 5732469"/>
              <a:gd name="connsiteX67" fmla="*/ 5285880 w 13760596"/>
              <a:gd name="connsiteY67" fmla="*/ 2027767 h 5732469"/>
              <a:gd name="connsiteX68" fmla="*/ 4329751 w 13760596"/>
              <a:gd name="connsiteY68" fmla="*/ 1071638 h 5732469"/>
              <a:gd name="connsiteX69" fmla="*/ 5285880 w 13760596"/>
              <a:gd name="connsiteY69" fmla="*/ 115509 h 5732469"/>
              <a:gd name="connsiteX70" fmla="*/ 9508770 w 13760596"/>
              <a:gd name="connsiteY70" fmla="*/ 74840 h 5732469"/>
              <a:gd name="connsiteX71" fmla="*/ 10464899 w 13760596"/>
              <a:gd name="connsiteY71" fmla="*/ 1030969 h 5732469"/>
              <a:gd name="connsiteX72" fmla="*/ 9508770 w 13760596"/>
              <a:gd name="connsiteY72" fmla="*/ 1987098 h 5732469"/>
              <a:gd name="connsiteX73" fmla="*/ 8552641 w 13760596"/>
              <a:gd name="connsiteY73" fmla="*/ 1030969 h 5732469"/>
              <a:gd name="connsiteX74" fmla="*/ 9508770 w 13760596"/>
              <a:gd name="connsiteY74" fmla="*/ 74840 h 5732469"/>
              <a:gd name="connsiteX75" fmla="*/ 7427734 w 13760596"/>
              <a:gd name="connsiteY75" fmla="*/ 0 h 5732469"/>
              <a:gd name="connsiteX76" fmla="*/ 8383863 w 13760596"/>
              <a:gd name="connsiteY76" fmla="*/ 956129 h 5732469"/>
              <a:gd name="connsiteX77" fmla="*/ 7427734 w 13760596"/>
              <a:gd name="connsiteY77" fmla="*/ 1912258 h 5732469"/>
              <a:gd name="connsiteX78" fmla="*/ 6471606 w 13760596"/>
              <a:gd name="connsiteY78" fmla="*/ 956129 h 5732469"/>
              <a:gd name="connsiteX79" fmla="*/ 7427734 w 13760596"/>
              <a:gd name="connsiteY79" fmla="*/ 0 h 5732469"/>
              <a:gd name="connsiteX80" fmla="*/ 3126927 w 13760596"/>
              <a:gd name="connsiteY80" fmla="*/ 0 h 5732469"/>
              <a:gd name="connsiteX81" fmla="*/ 4083056 w 13760596"/>
              <a:gd name="connsiteY81" fmla="*/ 956129 h 5732469"/>
              <a:gd name="connsiteX82" fmla="*/ 3126927 w 13760596"/>
              <a:gd name="connsiteY82" fmla="*/ 1912258 h 5732469"/>
              <a:gd name="connsiteX83" fmla="*/ 2170798 w 13760596"/>
              <a:gd name="connsiteY83" fmla="*/ 956129 h 5732469"/>
              <a:gd name="connsiteX84" fmla="*/ 3126927 w 13760596"/>
              <a:gd name="connsiteY84" fmla="*/ 0 h 57324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Lst>
            <a:rect l="l" t="t" r="r" b="b"/>
            <a:pathLst>
              <a:path w="13760596" h="5732469">
                <a:moveTo>
                  <a:pt x="11719072" y="3820211"/>
                </a:moveTo>
                <a:cubicBezTo>
                  <a:pt x="12247127" y="3820211"/>
                  <a:pt x="12675201" y="4248285"/>
                  <a:pt x="12675201" y="4776340"/>
                </a:cubicBezTo>
                <a:cubicBezTo>
                  <a:pt x="12675201" y="5304395"/>
                  <a:pt x="12247127" y="5732469"/>
                  <a:pt x="11719072" y="5732469"/>
                </a:cubicBezTo>
                <a:cubicBezTo>
                  <a:pt x="11191017" y="5732469"/>
                  <a:pt x="10762943" y="5304395"/>
                  <a:pt x="10762943" y="4776340"/>
                </a:cubicBezTo>
                <a:cubicBezTo>
                  <a:pt x="10762943" y="4248285"/>
                  <a:pt x="11191017" y="3820211"/>
                  <a:pt x="11719072" y="3820211"/>
                </a:cubicBezTo>
                <a:close/>
                <a:moveTo>
                  <a:pt x="9677548" y="3675063"/>
                </a:moveTo>
                <a:cubicBezTo>
                  <a:pt x="10205603" y="3675063"/>
                  <a:pt x="10633677" y="4103137"/>
                  <a:pt x="10633677" y="4631192"/>
                </a:cubicBezTo>
                <a:cubicBezTo>
                  <a:pt x="10633677" y="5159247"/>
                  <a:pt x="10205603" y="5587321"/>
                  <a:pt x="9677548" y="5587321"/>
                </a:cubicBezTo>
                <a:cubicBezTo>
                  <a:pt x="9149493" y="5587321"/>
                  <a:pt x="8721419" y="5159247"/>
                  <a:pt x="8721419" y="4631192"/>
                </a:cubicBezTo>
                <a:cubicBezTo>
                  <a:pt x="8721419" y="4103137"/>
                  <a:pt x="9149493" y="3675063"/>
                  <a:pt x="9677548" y="3675063"/>
                </a:cubicBezTo>
                <a:close/>
                <a:moveTo>
                  <a:pt x="3301502" y="3640665"/>
                </a:moveTo>
                <a:cubicBezTo>
                  <a:pt x="3829557" y="3640665"/>
                  <a:pt x="4257631" y="4068739"/>
                  <a:pt x="4257631" y="4596794"/>
                </a:cubicBezTo>
                <a:cubicBezTo>
                  <a:pt x="4257631" y="5124849"/>
                  <a:pt x="3829557" y="5552923"/>
                  <a:pt x="3301502" y="5552923"/>
                </a:cubicBezTo>
                <a:cubicBezTo>
                  <a:pt x="2773447" y="5552923"/>
                  <a:pt x="2345373" y="5124849"/>
                  <a:pt x="2345373" y="4596794"/>
                </a:cubicBezTo>
                <a:cubicBezTo>
                  <a:pt x="2345373" y="4068739"/>
                  <a:pt x="2773447" y="3640665"/>
                  <a:pt x="3301502" y="3640665"/>
                </a:cubicBezTo>
                <a:close/>
                <a:moveTo>
                  <a:pt x="7596512" y="3599996"/>
                </a:moveTo>
                <a:cubicBezTo>
                  <a:pt x="8124567" y="3599996"/>
                  <a:pt x="8552641" y="4028070"/>
                  <a:pt x="8552641" y="4556125"/>
                </a:cubicBezTo>
                <a:cubicBezTo>
                  <a:pt x="8552641" y="5084180"/>
                  <a:pt x="8124567" y="5512254"/>
                  <a:pt x="7596512" y="5512254"/>
                </a:cubicBezTo>
                <a:cubicBezTo>
                  <a:pt x="7068457" y="5512254"/>
                  <a:pt x="6640384" y="5084180"/>
                  <a:pt x="6640384" y="4556125"/>
                </a:cubicBezTo>
                <a:cubicBezTo>
                  <a:pt x="6640384" y="4028070"/>
                  <a:pt x="7068457" y="3599996"/>
                  <a:pt x="7596512" y="3599996"/>
                </a:cubicBezTo>
                <a:close/>
                <a:moveTo>
                  <a:pt x="5407981" y="3525156"/>
                </a:moveTo>
                <a:cubicBezTo>
                  <a:pt x="5936035" y="3525156"/>
                  <a:pt x="6364111" y="3953230"/>
                  <a:pt x="6364111" y="4481285"/>
                </a:cubicBezTo>
                <a:cubicBezTo>
                  <a:pt x="6364111" y="5009340"/>
                  <a:pt x="5936035" y="5437414"/>
                  <a:pt x="5407981" y="5437414"/>
                </a:cubicBezTo>
                <a:cubicBezTo>
                  <a:pt x="4879927" y="5437414"/>
                  <a:pt x="4451853" y="5009340"/>
                  <a:pt x="4451853" y="4481285"/>
                </a:cubicBezTo>
                <a:cubicBezTo>
                  <a:pt x="4451853" y="3953230"/>
                  <a:pt x="4879927" y="3525156"/>
                  <a:pt x="5407981" y="3525156"/>
                </a:cubicBezTo>
                <a:close/>
                <a:moveTo>
                  <a:pt x="956129" y="3381073"/>
                </a:moveTo>
                <a:cubicBezTo>
                  <a:pt x="1484184" y="3381073"/>
                  <a:pt x="1912258" y="3809147"/>
                  <a:pt x="1912258" y="4337202"/>
                </a:cubicBezTo>
                <a:cubicBezTo>
                  <a:pt x="1912258" y="4865257"/>
                  <a:pt x="1484184" y="5293331"/>
                  <a:pt x="956129" y="5293331"/>
                </a:cubicBezTo>
                <a:cubicBezTo>
                  <a:pt x="428074" y="5293331"/>
                  <a:pt x="0" y="4865257"/>
                  <a:pt x="0" y="4337202"/>
                </a:cubicBezTo>
                <a:cubicBezTo>
                  <a:pt x="0" y="3809147"/>
                  <a:pt x="428074" y="3381073"/>
                  <a:pt x="956129" y="3381073"/>
                </a:cubicBezTo>
                <a:close/>
                <a:moveTo>
                  <a:pt x="12804467" y="2132473"/>
                </a:moveTo>
                <a:cubicBezTo>
                  <a:pt x="13332522" y="2132473"/>
                  <a:pt x="13760596" y="2560547"/>
                  <a:pt x="13760596" y="3088602"/>
                </a:cubicBezTo>
                <a:cubicBezTo>
                  <a:pt x="13760596" y="3616657"/>
                  <a:pt x="13332522" y="4044731"/>
                  <a:pt x="12804467" y="4044731"/>
                </a:cubicBezTo>
                <a:cubicBezTo>
                  <a:pt x="12276412" y="4044731"/>
                  <a:pt x="11848338" y="3616657"/>
                  <a:pt x="11848338" y="3088602"/>
                </a:cubicBezTo>
                <a:cubicBezTo>
                  <a:pt x="11848338" y="2560547"/>
                  <a:pt x="12276412" y="2132473"/>
                  <a:pt x="12804467" y="2132473"/>
                </a:cubicBezTo>
                <a:close/>
                <a:moveTo>
                  <a:pt x="10762943" y="1987325"/>
                </a:moveTo>
                <a:cubicBezTo>
                  <a:pt x="11290998" y="1987325"/>
                  <a:pt x="11719072" y="2415399"/>
                  <a:pt x="11719072" y="2943454"/>
                </a:cubicBezTo>
                <a:cubicBezTo>
                  <a:pt x="11719072" y="3471509"/>
                  <a:pt x="11290998" y="3899583"/>
                  <a:pt x="10762943" y="3899583"/>
                </a:cubicBezTo>
                <a:cubicBezTo>
                  <a:pt x="10234888" y="3899583"/>
                  <a:pt x="9806814" y="3471509"/>
                  <a:pt x="9806814" y="2943454"/>
                </a:cubicBezTo>
                <a:cubicBezTo>
                  <a:pt x="9806814" y="2415399"/>
                  <a:pt x="10234888" y="1987325"/>
                  <a:pt x="10762943" y="1987325"/>
                </a:cubicBezTo>
                <a:close/>
                <a:moveTo>
                  <a:pt x="8681907" y="1912258"/>
                </a:moveTo>
                <a:cubicBezTo>
                  <a:pt x="9209962" y="1912258"/>
                  <a:pt x="9638036" y="2340332"/>
                  <a:pt x="9638036" y="2868387"/>
                </a:cubicBezTo>
                <a:cubicBezTo>
                  <a:pt x="9638036" y="3396442"/>
                  <a:pt x="9209962" y="3824516"/>
                  <a:pt x="8681907" y="3824516"/>
                </a:cubicBezTo>
                <a:cubicBezTo>
                  <a:pt x="8153852" y="3824516"/>
                  <a:pt x="7725778" y="3396442"/>
                  <a:pt x="7725778" y="2868387"/>
                </a:cubicBezTo>
                <a:cubicBezTo>
                  <a:pt x="7725778" y="2340332"/>
                  <a:pt x="8153852" y="1912258"/>
                  <a:pt x="8681907" y="1912258"/>
                </a:cubicBezTo>
                <a:close/>
                <a:moveTo>
                  <a:pt x="4257631" y="1878087"/>
                </a:moveTo>
                <a:cubicBezTo>
                  <a:pt x="4785686" y="1878087"/>
                  <a:pt x="5213759" y="2306161"/>
                  <a:pt x="5213759" y="2834216"/>
                </a:cubicBezTo>
                <a:cubicBezTo>
                  <a:pt x="5213759" y="3362271"/>
                  <a:pt x="4785686" y="3790345"/>
                  <a:pt x="4257631" y="3790345"/>
                </a:cubicBezTo>
                <a:cubicBezTo>
                  <a:pt x="3729576" y="3790345"/>
                  <a:pt x="3301502" y="3362271"/>
                  <a:pt x="3301502" y="2834216"/>
                </a:cubicBezTo>
                <a:cubicBezTo>
                  <a:pt x="3301502" y="2306161"/>
                  <a:pt x="3729576" y="1878087"/>
                  <a:pt x="4257631" y="1878087"/>
                </a:cubicBezTo>
                <a:close/>
                <a:moveTo>
                  <a:pt x="6493377" y="1762578"/>
                </a:moveTo>
                <a:cubicBezTo>
                  <a:pt x="7021430" y="1762578"/>
                  <a:pt x="7449504" y="2190652"/>
                  <a:pt x="7449504" y="2718707"/>
                </a:cubicBezTo>
                <a:cubicBezTo>
                  <a:pt x="7449504" y="3246762"/>
                  <a:pt x="7021430" y="3674836"/>
                  <a:pt x="6493377" y="3674836"/>
                </a:cubicBezTo>
                <a:cubicBezTo>
                  <a:pt x="5965322" y="3674836"/>
                  <a:pt x="5537247" y="3246762"/>
                  <a:pt x="5537247" y="2718707"/>
                </a:cubicBezTo>
                <a:cubicBezTo>
                  <a:pt x="5537247" y="2190652"/>
                  <a:pt x="5965322" y="1762578"/>
                  <a:pt x="6493377" y="1762578"/>
                </a:cubicBezTo>
                <a:close/>
                <a:moveTo>
                  <a:pt x="2170798" y="1762578"/>
                </a:moveTo>
                <a:cubicBezTo>
                  <a:pt x="2698853" y="1762578"/>
                  <a:pt x="3126927" y="2190652"/>
                  <a:pt x="3126927" y="2718707"/>
                </a:cubicBezTo>
                <a:cubicBezTo>
                  <a:pt x="3126927" y="3246762"/>
                  <a:pt x="2698853" y="3674836"/>
                  <a:pt x="2170798" y="3674836"/>
                </a:cubicBezTo>
                <a:cubicBezTo>
                  <a:pt x="1642743" y="3674836"/>
                  <a:pt x="1214669" y="3246762"/>
                  <a:pt x="1214669" y="2718707"/>
                </a:cubicBezTo>
                <a:cubicBezTo>
                  <a:pt x="1214669" y="2190652"/>
                  <a:pt x="1642743" y="1762578"/>
                  <a:pt x="2170798" y="1762578"/>
                </a:cubicBezTo>
                <a:close/>
                <a:moveTo>
                  <a:pt x="11589806" y="149907"/>
                </a:moveTo>
                <a:cubicBezTo>
                  <a:pt x="12117861" y="149907"/>
                  <a:pt x="12545935" y="577981"/>
                  <a:pt x="12545935" y="1106036"/>
                </a:cubicBezTo>
                <a:cubicBezTo>
                  <a:pt x="12545935" y="1634091"/>
                  <a:pt x="12117861" y="2062165"/>
                  <a:pt x="11589806" y="2062165"/>
                </a:cubicBezTo>
                <a:cubicBezTo>
                  <a:pt x="11061751" y="2062165"/>
                  <a:pt x="10633677" y="1634091"/>
                  <a:pt x="10633677" y="1106036"/>
                </a:cubicBezTo>
                <a:cubicBezTo>
                  <a:pt x="10633677" y="577981"/>
                  <a:pt x="11061751" y="149907"/>
                  <a:pt x="11589806" y="149907"/>
                </a:cubicBezTo>
                <a:close/>
                <a:moveTo>
                  <a:pt x="5285880" y="115509"/>
                </a:moveTo>
                <a:cubicBezTo>
                  <a:pt x="5813935" y="115509"/>
                  <a:pt x="6242008" y="543583"/>
                  <a:pt x="6242008" y="1071638"/>
                </a:cubicBezTo>
                <a:cubicBezTo>
                  <a:pt x="6242008" y="1599693"/>
                  <a:pt x="5813935" y="2027767"/>
                  <a:pt x="5285880" y="2027767"/>
                </a:cubicBezTo>
                <a:cubicBezTo>
                  <a:pt x="4757824" y="2027767"/>
                  <a:pt x="4329751" y="1599693"/>
                  <a:pt x="4329751" y="1071638"/>
                </a:cubicBezTo>
                <a:cubicBezTo>
                  <a:pt x="4329751" y="543583"/>
                  <a:pt x="4757824" y="115509"/>
                  <a:pt x="5285880" y="115509"/>
                </a:cubicBezTo>
                <a:close/>
                <a:moveTo>
                  <a:pt x="9508770" y="74840"/>
                </a:moveTo>
                <a:cubicBezTo>
                  <a:pt x="10036825" y="74840"/>
                  <a:pt x="10464899" y="502914"/>
                  <a:pt x="10464899" y="1030969"/>
                </a:cubicBezTo>
                <a:cubicBezTo>
                  <a:pt x="10464899" y="1559024"/>
                  <a:pt x="10036825" y="1987098"/>
                  <a:pt x="9508770" y="1987098"/>
                </a:cubicBezTo>
                <a:cubicBezTo>
                  <a:pt x="8980715" y="1987098"/>
                  <a:pt x="8552641" y="1559024"/>
                  <a:pt x="8552641" y="1030969"/>
                </a:cubicBezTo>
                <a:cubicBezTo>
                  <a:pt x="8552641" y="502914"/>
                  <a:pt x="8980715" y="74840"/>
                  <a:pt x="9508770" y="74840"/>
                </a:cubicBezTo>
                <a:close/>
                <a:moveTo>
                  <a:pt x="7427734" y="0"/>
                </a:moveTo>
                <a:cubicBezTo>
                  <a:pt x="7955789" y="0"/>
                  <a:pt x="8383863" y="428074"/>
                  <a:pt x="8383863" y="956129"/>
                </a:cubicBezTo>
                <a:cubicBezTo>
                  <a:pt x="8383863" y="1484184"/>
                  <a:pt x="7955789" y="1912258"/>
                  <a:pt x="7427734" y="1912258"/>
                </a:cubicBezTo>
                <a:cubicBezTo>
                  <a:pt x="6899679" y="1912258"/>
                  <a:pt x="6471606" y="1484184"/>
                  <a:pt x="6471606" y="956129"/>
                </a:cubicBezTo>
                <a:cubicBezTo>
                  <a:pt x="6471606" y="428074"/>
                  <a:pt x="6899679" y="0"/>
                  <a:pt x="7427734" y="0"/>
                </a:cubicBezTo>
                <a:close/>
                <a:moveTo>
                  <a:pt x="3126927" y="0"/>
                </a:moveTo>
                <a:cubicBezTo>
                  <a:pt x="3654982" y="0"/>
                  <a:pt x="4083056" y="428074"/>
                  <a:pt x="4083056" y="956129"/>
                </a:cubicBezTo>
                <a:cubicBezTo>
                  <a:pt x="4083056" y="1484184"/>
                  <a:pt x="3654982" y="1912258"/>
                  <a:pt x="3126927" y="1912258"/>
                </a:cubicBezTo>
                <a:cubicBezTo>
                  <a:pt x="2598872" y="1912258"/>
                  <a:pt x="2170798" y="1484184"/>
                  <a:pt x="2170798" y="956129"/>
                </a:cubicBezTo>
                <a:cubicBezTo>
                  <a:pt x="2170798" y="428074"/>
                  <a:pt x="2598872" y="0"/>
                  <a:pt x="3126927"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201440018"/>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695_Title Slide">
    <p:spTree>
      <p:nvGrpSpPr>
        <p:cNvPr id="1" name=""/>
        <p:cNvGrpSpPr/>
        <p:nvPr/>
      </p:nvGrpSpPr>
      <p:grpSpPr>
        <a:xfrm>
          <a:off x="0" y="0"/>
          <a:ext cx="0" cy="0"/>
          <a:chOff x="0" y="0"/>
          <a:chExt cx="0" cy="0"/>
        </a:xfrm>
      </p:grpSpPr>
      <p:sp>
        <p:nvSpPr>
          <p:cNvPr id="25" name="Picture Placeholder 24">
            <a:extLst>
              <a:ext uri="{FF2B5EF4-FFF2-40B4-BE49-F238E27FC236}">
                <a16:creationId xmlns:a16="http://schemas.microsoft.com/office/drawing/2014/main" id="{0AAF00F0-3A84-4FA6-944F-FAE2CDFD250F}"/>
              </a:ext>
            </a:extLst>
          </p:cNvPr>
          <p:cNvSpPr>
            <a:spLocks noGrp="1"/>
          </p:cNvSpPr>
          <p:nvPr>
            <p:ph type="pic" sz="quarter" idx="209" hasCustomPrompt="1"/>
          </p:nvPr>
        </p:nvSpPr>
        <p:spPr>
          <a:xfrm>
            <a:off x="3831771" y="4297251"/>
            <a:ext cx="4034972" cy="2560749"/>
          </a:xfrm>
          <a:custGeom>
            <a:avLst/>
            <a:gdLst>
              <a:gd name="connsiteX0" fmla="*/ 0 w 4034972"/>
              <a:gd name="connsiteY0" fmla="*/ 0 h 2560749"/>
              <a:gd name="connsiteX1" fmla="*/ 4034972 w 4034972"/>
              <a:gd name="connsiteY1" fmla="*/ 0 h 2560749"/>
              <a:gd name="connsiteX2" fmla="*/ 4034972 w 4034972"/>
              <a:gd name="connsiteY2" fmla="*/ 2560749 h 2560749"/>
              <a:gd name="connsiteX3" fmla="*/ 0 w 4034972"/>
              <a:gd name="connsiteY3" fmla="*/ 2560749 h 2560749"/>
            </a:gdLst>
            <a:ahLst/>
            <a:cxnLst>
              <a:cxn ang="0">
                <a:pos x="connsiteX0" y="connsiteY0"/>
              </a:cxn>
              <a:cxn ang="0">
                <a:pos x="connsiteX1" y="connsiteY1"/>
              </a:cxn>
              <a:cxn ang="0">
                <a:pos x="connsiteX2" y="connsiteY2"/>
              </a:cxn>
              <a:cxn ang="0">
                <a:pos x="connsiteX3" y="connsiteY3"/>
              </a:cxn>
            </a:cxnLst>
            <a:rect l="l" t="t" r="r" b="b"/>
            <a:pathLst>
              <a:path w="4034972" h="2560749">
                <a:moveTo>
                  <a:pt x="0" y="0"/>
                </a:moveTo>
                <a:lnTo>
                  <a:pt x="4034972" y="0"/>
                </a:lnTo>
                <a:lnTo>
                  <a:pt x="4034972" y="2560749"/>
                </a:lnTo>
                <a:lnTo>
                  <a:pt x="0" y="256074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21" name="Picture Placeholder 20">
            <a:extLst>
              <a:ext uri="{FF2B5EF4-FFF2-40B4-BE49-F238E27FC236}">
                <a16:creationId xmlns:a16="http://schemas.microsoft.com/office/drawing/2014/main" id="{98188439-5367-4DA5-AF72-F6722000E967}"/>
              </a:ext>
            </a:extLst>
          </p:cNvPr>
          <p:cNvSpPr>
            <a:spLocks noGrp="1"/>
          </p:cNvSpPr>
          <p:nvPr>
            <p:ph type="pic" sz="quarter" idx="207" hasCustomPrompt="1"/>
          </p:nvPr>
        </p:nvSpPr>
        <p:spPr>
          <a:xfrm>
            <a:off x="0" y="2004560"/>
            <a:ext cx="4441371" cy="2161041"/>
          </a:xfrm>
          <a:custGeom>
            <a:avLst/>
            <a:gdLst>
              <a:gd name="connsiteX0" fmla="*/ 0 w 4441371"/>
              <a:gd name="connsiteY0" fmla="*/ 0 h 2161041"/>
              <a:gd name="connsiteX1" fmla="*/ 4441371 w 4441371"/>
              <a:gd name="connsiteY1" fmla="*/ 0 h 2161041"/>
              <a:gd name="connsiteX2" fmla="*/ 4441371 w 4441371"/>
              <a:gd name="connsiteY2" fmla="*/ 2161041 h 2161041"/>
              <a:gd name="connsiteX3" fmla="*/ 0 w 4441371"/>
              <a:gd name="connsiteY3" fmla="*/ 2161041 h 2161041"/>
            </a:gdLst>
            <a:ahLst/>
            <a:cxnLst>
              <a:cxn ang="0">
                <a:pos x="connsiteX0" y="connsiteY0"/>
              </a:cxn>
              <a:cxn ang="0">
                <a:pos x="connsiteX1" y="connsiteY1"/>
              </a:cxn>
              <a:cxn ang="0">
                <a:pos x="connsiteX2" y="connsiteY2"/>
              </a:cxn>
              <a:cxn ang="0">
                <a:pos x="connsiteX3" y="connsiteY3"/>
              </a:cxn>
            </a:cxnLst>
            <a:rect l="l" t="t" r="r" b="b"/>
            <a:pathLst>
              <a:path w="4441371" h="2161041">
                <a:moveTo>
                  <a:pt x="0" y="0"/>
                </a:moveTo>
                <a:lnTo>
                  <a:pt x="4441371" y="0"/>
                </a:lnTo>
                <a:lnTo>
                  <a:pt x="4441371" y="2161041"/>
                </a:lnTo>
                <a:lnTo>
                  <a:pt x="0" y="2161041"/>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A5264F7C-0DBB-4E83-8CFA-5B50D7FF5BF3}"/>
              </a:ext>
            </a:extLst>
          </p:cNvPr>
          <p:cNvSpPr>
            <a:spLocks noGrp="1"/>
          </p:cNvSpPr>
          <p:nvPr>
            <p:ph type="pic" sz="quarter" idx="205" hasCustomPrompt="1"/>
          </p:nvPr>
        </p:nvSpPr>
        <p:spPr>
          <a:xfrm>
            <a:off x="9492343" y="2004560"/>
            <a:ext cx="2699657" cy="2161041"/>
          </a:xfrm>
          <a:custGeom>
            <a:avLst/>
            <a:gdLst>
              <a:gd name="connsiteX0" fmla="*/ 0 w 2699657"/>
              <a:gd name="connsiteY0" fmla="*/ 0 h 2161041"/>
              <a:gd name="connsiteX1" fmla="*/ 2699657 w 2699657"/>
              <a:gd name="connsiteY1" fmla="*/ 0 h 2161041"/>
              <a:gd name="connsiteX2" fmla="*/ 2699657 w 2699657"/>
              <a:gd name="connsiteY2" fmla="*/ 2161041 h 2161041"/>
              <a:gd name="connsiteX3" fmla="*/ 0 w 2699657"/>
              <a:gd name="connsiteY3" fmla="*/ 2161041 h 2161041"/>
            </a:gdLst>
            <a:ahLst/>
            <a:cxnLst>
              <a:cxn ang="0">
                <a:pos x="connsiteX0" y="connsiteY0"/>
              </a:cxn>
              <a:cxn ang="0">
                <a:pos x="connsiteX1" y="connsiteY1"/>
              </a:cxn>
              <a:cxn ang="0">
                <a:pos x="connsiteX2" y="connsiteY2"/>
              </a:cxn>
              <a:cxn ang="0">
                <a:pos x="connsiteX3" y="connsiteY3"/>
              </a:cxn>
            </a:cxnLst>
            <a:rect l="l" t="t" r="r" b="b"/>
            <a:pathLst>
              <a:path w="2699657" h="2161041">
                <a:moveTo>
                  <a:pt x="0" y="0"/>
                </a:moveTo>
                <a:lnTo>
                  <a:pt x="2699657" y="0"/>
                </a:lnTo>
                <a:lnTo>
                  <a:pt x="2699657" y="2161041"/>
                </a:lnTo>
                <a:lnTo>
                  <a:pt x="0" y="2161041"/>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0B82DD68-0F5A-485E-9062-C666E15CBE83}"/>
              </a:ext>
            </a:extLst>
          </p:cNvPr>
          <p:cNvSpPr>
            <a:spLocks noGrp="1"/>
          </p:cNvSpPr>
          <p:nvPr>
            <p:ph type="pic" sz="quarter" idx="206" hasCustomPrompt="1"/>
          </p:nvPr>
        </p:nvSpPr>
        <p:spPr>
          <a:xfrm>
            <a:off x="4441371" y="2004560"/>
            <a:ext cx="5050973" cy="2161041"/>
          </a:xfrm>
          <a:custGeom>
            <a:avLst/>
            <a:gdLst>
              <a:gd name="connsiteX0" fmla="*/ 0 w 5050973"/>
              <a:gd name="connsiteY0" fmla="*/ 0 h 2161041"/>
              <a:gd name="connsiteX1" fmla="*/ 5050973 w 5050973"/>
              <a:gd name="connsiteY1" fmla="*/ 0 h 2161041"/>
              <a:gd name="connsiteX2" fmla="*/ 5050973 w 5050973"/>
              <a:gd name="connsiteY2" fmla="*/ 2161041 h 2161041"/>
              <a:gd name="connsiteX3" fmla="*/ 0 w 5050973"/>
              <a:gd name="connsiteY3" fmla="*/ 2161041 h 2161041"/>
            </a:gdLst>
            <a:ahLst/>
            <a:cxnLst>
              <a:cxn ang="0">
                <a:pos x="connsiteX0" y="connsiteY0"/>
              </a:cxn>
              <a:cxn ang="0">
                <a:pos x="connsiteX1" y="connsiteY1"/>
              </a:cxn>
              <a:cxn ang="0">
                <a:pos x="connsiteX2" y="connsiteY2"/>
              </a:cxn>
              <a:cxn ang="0">
                <a:pos x="connsiteX3" y="connsiteY3"/>
              </a:cxn>
            </a:cxnLst>
            <a:rect l="l" t="t" r="r" b="b"/>
            <a:pathLst>
              <a:path w="5050973" h="2161041">
                <a:moveTo>
                  <a:pt x="0" y="0"/>
                </a:moveTo>
                <a:lnTo>
                  <a:pt x="5050973" y="0"/>
                </a:lnTo>
                <a:lnTo>
                  <a:pt x="5050973" y="2161041"/>
                </a:lnTo>
                <a:lnTo>
                  <a:pt x="0" y="2161041"/>
                </a:lnTo>
                <a:close/>
              </a:path>
            </a:pathLst>
          </a:custGeom>
        </p:spPr>
        <p:txBody>
          <a:bodyPr wrap="square">
            <a:noAutofit/>
          </a:bodyPr>
          <a:lstStyle>
            <a:lvl1pPr>
              <a:defRPr sz="1200"/>
            </a:lvl1pPr>
          </a:lstStyle>
          <a:p>
            <a:r>
              <a:rPr lang="en-US" dirty="0"/>
              <a:t>Picture</a:t>
            </a:r>
          </a:p>
        </p:txBody>
      </p:sp>
      <p:sp>
        <p:nvSpPr>
          <p:cNvPr id="27" name="Picture Placeholder 26">
            <a:extLst>
              <a:ext uri="{FF2B5EF4-FFF2-40B4-BE49-F238E27FC236}">
                <a16:creationId xmlns:a16="http://schemas.microsoft.com/office/drawing/2014/main" id="{D01CD763-1796-4ED3-8ECD-31A80746F5F5}"/>
              </a:ext>
            </a:extLst>
          </p:cNvPr>
          <p:cNvSpPr>
            <a:spLocks noGrp="1"/>
          </p:cNvSpPr>
          <p:nvPr>
            <p:ph type="pic" sz="quarter" idx="210" hasCustomPrompt="1"/>
          </p:nvPr>
        </p:nvSpPr>
        <p:spPr>
          <a:xfrm>
            <a:off x="7997372" y="4297251"/>
            <a:ext cx="4194628" cy="2560749"/>
          </a:xfrm>
          <a:custGeom>
            <a:avLst/>
            <a:gdLst>
              <a:gd name="connsiteX0" fmla="*/ 0 w 4194628"/>
              <a:gd name="connsiteY0" fmla="*/ 0 h 2560749"/>
              <a:gd name="connsiteX1" fmla="*/ 4194628 w 4194628"/>
              <a:gd name="connsiteY1" fmla="*/ 0 h 2560749"/>
              <a:gd name="connsiteX2" fmla="*/ 4194628 w 4194628"/>
              <a:gd name="connsiteY2" fmla="*/ 2560749 h 2560749"/>
              <a:gd name="connsiteX3" fmla="*/ 0 w 4194628"/>
              <a:gd name="connsiteY3" fmla="*/ 2560749 h 2560749"/>
            </a:gdLst>
            <a:ahLst/>
            <a:cxnLst>
              <a:cxn ang="0">
                <a:pos x="connsiteX0" y="connsiteY0"/>
              </a:cxn>
              <a:cxn ang="0">
                <a:pos x="connsiteX1" y="connsiteY1"/>
              </a:cxn>
              <a:cxn ang="0">
                <a:pos x="connsiteX2" y="connsiteY2"/>
              </a:cxn>
              <a:cxn ang="0">
                <a:pos x="connsiteX3" y="connsiteY3"/>
              </a:cxn>
            </a:cxnLst>
            <a:rect l="l" t="t" r="r" b="b"/>
            <a:pathLst>
              <a:path w="4194628" h="2560749">
                <a:moveTo>
                  <a:pt x="0" y="0"/>
                </a:moveTo>
                <a:lnTo>
                  <a:pt x="4194628" y="0"/>
                </a:lnTo>
                <a:lnTo>
                  <a:pt x="4194628" y="2560749"/>
                </a:lnTo>
                <a:lnTo>
                  <a:pt x="0" y="2560749"/>
                </a:lnTo>
                <a:close/>
              </a:path>
            </a:pathLst>
          </a:custGeom>
        </p:spPr>
        <p:txBody>
          <a:bodyPr wrap="square">
            <a:noAutofit/>
          </a:bodyPr>
          <a:lstStyle>
            <a:lvl1pPr>
              <a:defRPr sz="1200"/>
            </a:lvl1pPr>
          </a:lstStyle>
          <a:p>
            <a:r>
              <a:rPr lang="en-US" dirty="0"/>
              <a:t>Picture</a:t>
            </a:r>
          </a:p>
        </p:txBody>
      </p:sp>
      <p:sp>
        <p:nvSpPr>
          <p:cNvPr id="23" name="Picture Placeholder 22">
            <a:extLst>
              <a:ext uri="{FF2B5EF4-FFF2-40B4-BE49-F238E27FC236}">
                <a16:creationId xmlns:a16="http://schemas.microsoft.com/office/drawing/2014/main" id="{B5D25CDC-2BF7-44D0-B552-2F9F07401A2F}"/>
              </a:ext>
            </a:extLst>
          </p:cNvPr>
          <p:cNvSpPr>
            <a:spLocks noGrp="1"/>
          </p:cNvSpPr>
          <p:nvPr>
            <p:ph type="pic" sz="quarter" idx="208" hasCustomPrompt="1"/>
          </p:nvPr>
        </p:nvSpPr>
        <p:spPr>
          <a:xfrm>
            <a:off x="0" y="4297251"/>
            <a:ext cx="3701142" cy="2560749"/>
          </a:xfrm>
          <a:custGeom>
            <a:avLst/>
            <a:gdLst>
              <a:gd name="connsiteX0" fmla="*/ 0 w 3701142"/>
              <a:gd name="connsiteY0" fmla="*/ 0 h 2560749"/>
              <a:gd name="connsiteX1" fmla="*/ 3701142 w 3701142"/>
              <a:gd name="connsiteY1" fmla="*/ 0 h 2560749"/>
              <a:gd name="connsiteX2" fmla="*/ 3701142 w 3701142"/>
              <a:gd name="connsiteY2" fmla="*/ 2560749 h 2560749"/>
              <a:gd name="connsiteX3" fmla="*/ 0 w 3701142"/>
              <a:gd name="connsiteY3" fmla="*/ 2560749 h 2560749"/>
            </a:gdLst>
            <a:ahLst/>
            <a:cxnLst>
              <a:cxn ang="0">
                <a:pos x="connsiteX0" y="connsiteY0"/>
              </a:cxn>
              <a:cxn ang="0">
                <a:pos x="connsiteX1" y="connsiteY1"/>
              </a:cxn>
              <a:cxn ang="0">
                <a:pos x="connsiteX2" y="connsiteY2"/>
              </a:cxn>
              <a:cxn ang="0">
                <a:pos x="connsiteX3" y="connsiteY3"/>
              </a:cxn>
            </a:cxnLst>
            <a:rect l="l" t="t" r="r" b="b"/>
            <a:pathLst>
              <a:path w="3701142" h="2560749">
                <a:moveTo>
                  <a:pt x="0" y="0"/>
                </a:moveTo>
                <a:lnTo>
                  <a:pt x="3701142" y="0"/>
                </a:lnTo>
                <a:lnTo>
                  <a:pt x="3701142" y="2560749"/>
                </a:lnTo>
                <a:lnTo>
                  <a:pt x="0" y="256074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669567320"/>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696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D0EE25E4-38AC-427B-8F88-C5BB2249E853}"/>
              </a:ext>
            </a:extLst>
          </p:cNvPr>
          <p:cNvSpPr>
            <a:spLocks noGrp="1"/>
          </p:cNvSpPr>
          <p:nvPr>
            <p:ph type="pic" sz="quarter" idx="205" hasCustomPrompt="1"/>
          </p:nvPr>
        </p:nvSpPr>
        <p:spPr>
          <a:xfrm>
            <a:off x="1514099" y="3066663"/>
            <a:ext cx="1771656" cy="1961286"/>
          </a:xfrm>
          <a:custGeom>
            <a:avLst/>
            <a:gdLst>
              <a:gd name="connsiteX0" fmla="*/ 672621 w 1771656"/>
              <a:gd name="connsiteY0" fmla="*/ 0 h 1961286"/>
              <a:gd name="connsiteX1" fmla="*/ 1613721 w 1771656"/>
              <a:gd name="connsiteY1" fmla="*/ 435874 h 1961286"/>
              <a:gd name="connsiteX2" fmla="*/ 1771656 w 1771656"/>
              <a:gd name="connsiteY2" fmla="*/ 509022 h 1961286"/>
              <a:gd name="connsiteX3" fmla="*/ 1099035 w 1771656"/>
              <a:gd name="connsiteY3" fmla="*/ 1961286 h 1961286"/>
              <a:gd name="connsiteX4" fmla="*/ 0 w 1771656"/>
              <a:gd name="connsiteY4" fmla="*/ 1452264 h 1961286"/>
              <a:gd name="connsiteX5" fmla="*/ 672621 w 1771656"/>
              <a:gd name="connsiteY5" fmla="*/ 0 h 19612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771656" h="1961286">
                <a:moveTo>
                  <a:pt x="672621" y="0"/>
                </a:moveTo>
                <a:lnTo>
                  <a:pt x="1613721" y="435874"/>
                </a:lnTo>
                <a:lnTo>
                  <a:pt x="1771656" y="509022"/>
                </a:lnTo>
                <a:lnTo>
                  <a:pt x="1099035" y="1961286"/>
                </a:lnTo>
                <a:lnTo>
                  <a:pt x="0" y="1452264"/>
                </a:lnTo>
                <a:cubicBezTo>
                  <a:pt x="0" y="1452264"/>
                  <a:pt x="672621" y="0"/>
                  <a:pt x="672621"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349738654"/>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697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E844BE89-A92E-4BB3-AC50-D02DD77487CD}"/>
              </a:ext>
            </a:extLst>
          </p:cNvPr>
          <p:cNvSpPr>
            <a:spLocks noGrp="1"/>
          </p:cNvSpPr>
          <p:nvPr>
            <p:ph type="pic" sz="quarter" idx="206" hasCustomPrompt="1"/>
          </p:nvPr>
        </p:nvSpPr>
        <p:spPr>
          <a:xfrm>
            <a:off x="6870485" y="1957127"/>
            <a:ext cx="4246418" cy="4246418"/>
          </a:xfrm>
          <a:custGeom>
            <a:avLst/>
            <a:gdLst>
              <a:gd name="connsiteX0" fmla="*/ 2123209 w 4246418"/>
              <a:gd name="connsiteY0" fmla="*/ 0 h 4246418"/>
              <a:gd name="connsiteX1" fmla="*/ 4246418 w 4246418"/>
              <a:gd name="connsiteY1" fmla="*/ 2123209 h 4246418"/>
              <a:gd name="connsiteX2" fmla="*/ 2123209 w 4246418"/>
              <a:gd name="connsiteY2" fmla="*/ 4246418 h 4246418"/>
              <a:gd name="connsiteX3" fmla="*/ 0 w 4246418"/>
              <a:gd name="connsiteY3" fmla="*/ 2123209 h 4246418"/>
              <a:gd name="connsiteX4" fmla="*/ 2123209 w 4246418"/>
              <a:gd name="connsiteY4" fmla="*/ 0 h 42464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246418" h="4246418">
                <a:moveTo>
                  <a:pt x="2123209" y="0"/>
                </a:moveTo>
                <a:cubicBezTo>
                  <a:pt x="3295825" y="0"/>
                  <a:pt x="4246418" y="950593"/>
                  <a:pt x="4246418" y="2123209"/>
                </a:cubicBezTo>
                <a:cubicBezTo>
                  <a:pt x="4246418" y="3295825"/>
                  <a:pt x="3295825" y="4246418"/>
                  <a:pt x="2123209" y="4246418"/>
                </a:cubicBezTo>
                <a:cubicBezTo>
                  <a:pt x="950593" y="4246418"/>
                  <a:pt x="0" y="3295825"/>
                  <a:pt x="0" y="2123209"/>
                </a:cubicBezTo>
                <a:cubicBezTo>
                  <a:pt x="0" y="950593"/>
                  <a:pt x="950593" y="0"/>
                  <a:pt x="2123209"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024014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698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FE96ADF6-698F-4576-8F18-7D0F6E058CDE}"/>
              </a:ext>
            </a:extLst>
          </p:cNvPr>
          <p:cNvSpPr>
            <a:spLocks noGrp="1"/>
          </p:cNvSpPr>
          <p:nvPr>
            <p:ph type="pic" sz="quarter" idx="207" hasCustomPrompt="1"/>
          </p:nvPr>
        </p:nvSpPr>
        <p:spPr>
          <a:xfrm>
            <a:off x="5957285" y="1826635"/>
            <a:ext cx="5072889" cy="2654741"/>
          </a:xfrm>
          <a:custGeom>
            <a:avLst/>
            <a:gdLst>
              <a:gd name="connsiteX0" fmla="*/ 0 w 5072889"/>
              <a:gd name="connsiteY0" fmla="*/ 0 h 2654741"/>
              <a:gd name="connsiteX1" fmla="*/ 5072889 w 5072889"/>
              <a:gd name="connsiteY1" fmla="*/ 0 h 2654741"/>
              <a:gd name="connsiteX2" fmla="*/ 5072889 w 5072889"/>
              <a:gd name="connsiteY2" fmla="*/ 2654741 h 2654741"/>
              <a:gd name="connsiteX3" fmla="*/ 0 w 5072889"/>
              <a:gd name="connsiteY3" fmla="*/ 2654741 h 2654741"/>
            </a:gdLst>
            <a:ahLst/>
            <a:cxnLst>
              <a:cxn ang="0">
                <a:pos x="connsiteX0" y="connsiteY0"/>
              </a:cxn>
              <a:cxn ang="0">
                <a:pos x="connsiteX1" y="connsiteY1"/>
              </a:cxn>
              <a:cxn ang="0">
                <a:pos x="connsiteX2" y="connsiteY2"/>
              </a:cxn>
              <a:cxn ang="0">
                <a:pos x="connsiteX3" y="connsiteY3"/>
              </a:cxn>
            </a:cxnLst>
            <a:rect l="l" t="t" r="r" b="b"/>
            <a:pathLst>
              <a:path w="5072889" h="2654741">
                <a:moveTo>
                  <a:pt x="0" y="0"/>
                </a:moveTo>
                <a:lnTo>
                  <a:pt x="5072889" y="0"/>
                </a:lnTo>
                <a:lnTo>
                  <a:pt x="5072889" y="2654741"/>
                </a:lnTo>
                <a:lnTo>
                  <a:pt x="0" y="265474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72383987"/>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699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ED86C36A-235C-4F7A-9BC8-BECBEEBB0E9F}"/>
              </a:ext>
            </a:extLst>
          </p:cNvPr>
          <p:cNvSpPr>
            <a:spLocks noGrp="1"/>
          </p:cNvSpPr>
          <p:nvPr>
            <p:ph type="pic" sz="quarter" idx="207" hasCustomPrompt="1"/>
          </p:nvPr>
        </p:nvSpPr>
        <p:spPr>
          <a:xfrm>
            <a:off x="7997786" y="2033589"/>
            <a:ext cx="3361237" cy="4091441"/>
          </a:xfrm>
          <a:custGeom>
            <a:avLst/>
            <a:gdLst>
              <a:gd name="connsiteX0" fmla="*/ 0 w 3361237"/>
              <a:gd name="connsiteY0" fmla="*/ 0 h 4091441"/>
              <a:gd name="connsiteX1" fmla="*/ 3361237 w 3361237"/>
              <a:gd name="connsiteY1" fmla="*/ 0 h 4091441"/>
              <a:gd name="connsiteX2" fmla="*/ 3361237 w 3361237"/>
              <a:gd name="connsiteY2" fmla="*/ 4091441 h 4091441"/>
              <a:gd name="connsiteX3" fmla="*/ 0 w 3361237"/>
              <a:gd name="connsiteY3" fmla="*/ 4091441 h 4091441"/>
            </a:gdLst>
            <a:ahLst/>
            <a:cxnLst>
              <a:cxn ang="0">
                <a:pos x="connsiteX0" y="connsiteY0"/>
              </a:cxn>
              <a:cxn ang="0">
                <a:pos x="connsiteX1" y="connsiteY1"/>
              </a:cxn>
              <a:cxn ang="0">
                <a:pos x="connsiteX2" y="connsiteY2"/>
              </a:cxn>
              <a:cxn ang="0">
                <a:pos x="connsiteX3" y="connsiteY3"/>
              </a:cxn>
            </a:cxnLst>
            <a:rect l="l" t="t" r="r" b="b"/>
            <a:pathLst>
              <a:path w="3361237" h="4091441">
                <a:moveTo>
                  <a:pt x="0" y="0"/>
                </a:moveTo>
                <a:lnTo>
                  <a:pt x="3361237" y="0"/>
                </a:lnTo>
                <a:lnTo>
                  <a:pt x="3361237" y="4091441"/>
                </a:lnTo>
                <a:lnTo>
                  <a:pt x="0" y="409144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244150990"/>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700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8" name="Picture Placeholder 7">
            <a:extLst>
              <a:ext uri="{FF2B5EF4-FFF2-40B4-BE49-F238E27FC236}">
                <a16:creationId xmlns:a16="http://schemas.microsoft.com/office/drawing/2014/main" id="{CE31D3E3-55C1-468E-8A88-11CEDEC11D57}"/>
              </a:ext>
            </a:extLst>
          </p:cNvPr>
          <p:cNvSpPr>
            <a:spLocks noGrp="1"/>
          </p:cNvSpPr>
          <p:nvPr>
            <p:ph type="pic" sz="quarter" idx="207" hasCustomPrompt="1"/>
          </p:nvPr>
        </p:nvSpPr>
        <p:spPr>
          <a:xfrm>
            <a:off x="6177932" y="2199400"/>
            <a:ext cx="2129392" cy="3421939"/>
          </a:xfrm>
          <a:custGeom>
            <a:avLst/>
            <a:gdLst>
              <a:gd name="connsiteX0" fmla="*/ 0 w 2129392"/>
              <a:gd name="connsiteY0" fmla="*/ 0 h 3421939"/>
              <a:gd name="connsiteX1" fmla="*/ 2129392 w 2129392"/>
              <a:gd name="connsiteY1" fmla="*/ 0 h 3421939"/>
              <a:gd name="connsiteX2" fmla="*/ 2129392 w 2129392"/>
              <a:gd name="connsiteY2" fmla="*/ 3421939 h 3421939"/>
              <a:gd name="connsiteX3" fmla="*/ 0 w 2129392"/>
              <a:gd name="connsiteY3" fmla="*/ 3421939 h 3421939"/>
            </a:gdLst>
            <a:ahLst/>
            <a:cxnLst>
              <a:cxn ang="0">
                <a:pos x="connsiteX0" y="connsiteY0"/>
              </a:cxn>
              <a:cxn ang="0">
                <a:pos x="connsiteX1" y="connsiteY1"/>
              </a:cxn>
              <a:cxn ang="0">
                <a:pos x="connsiteX2" y="connsiteY2"/>
              </a:cxn>
              <a:cxn ang="0">
                <a:pos x="connsiteX3" y="connsiteY3"/>
              </a:cxn>
            </a:cxnLst>
            <a:rect l="l" t="t" r="r" b="b"/>
            <a:pathLst>
              <a:path w="2129392" h="3421939">
                <a:moveTo>
                  <a:pt x="0" y="0"/>
                </a:moveTo>
                <a:lnTo>
                  <a:pt x="2129392" y="0"/>
                </a:lnTo>
                <a:lnTo>
                  <a:pt x="2129392" y="3421939"/>
                </a:lnTo>
                <a:lnTo>
                  <a:pt x="0" y="3421939"/>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38F9EF1C-5353-46F7-9C0B-D65EC36558DF}"/>
              </a:ext>
            </a:extLst>
          </p:cNvPr>
          <p:cNvSpPr>
            <a:spLocks noGrp="1"/>
          </p:cNvSpPr>
          <p:nvPr>
            <p:ph type="pic" sz="quarter" idx="208" hasCustomPrompt="1"/>
          </p:nvPr>
        </p:nvSpPr>
        <p:spPr>
          <a:xfrm>
            <a:off x="1591418" y="2199401"/>
            <a:ext cx="2129392" cy="3421939"/>
          </a:xfrm>
          <a:custGeom>
            <a:avLst/>
            <a:gdLst>
              <a:gd name="connsiteX0" fmla="*/ 0 w 2129392"/>
              <a:gd name="connsiteY0" fmla="*/ 0 h 3421939"/>
              <a:gd name="connsiteX1" fmla="*/ 2129392 w 2129392"/>
              <a:gd name="connsiteY1" fmla="*/ 0 h 3421939"/>
              <a:gd name="connsiteX2" fmla="*/ 2129392 w 2129392"/>
              <a:gd name="connsiteY2" fmla="*/ 3421939 h 3421939"/>
              <a:gd name="connsiteX3" fmla="*/ 0 w 2129392"/>
              <a:gd name="connsiteY3" fmla="*/ 3421939 h 3421939"/>
            </a:gdLst>
            <a:ahLst/>
            <a:cxnLst>
              <a:cxn ang="0">
                <a:pos x="connsiteX0" y="connsiteY0"/>
              </a:cxn>
              <a:cxn ang="0">
                <a:pos x="connsiteX1" y="connsiteY1"/>
              </a:cxn>
              <a:cxn ang="0">
                <a:pos x="connsiteX2" y="connsiteY2"/>
              </a:cxn>
              <a:cxn ang="0">
                <a:pos x="connsiteX3" y="connsiteY3"/>
              </a:cxn>
            </a:cxnLst>
            <a:rect l="l" t="t" r="r" b="b"/>
            <a:pathLst>
              <a:path w="2129392" h="3421939">
                <a:moveTo>
                  <a:pt x="0" y="0"/>
                </a:moveTo>
                <a:lnTo>
                  <a:pt x="2129392" y="0"/>
                </a:lnTo>
                <a:lnTo>
                  <a:pt x="2129392" y="3421939"/>
                </a:lnTo>
                <a:lnTo>
                  <a:pt x="0" y="342193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95279367"/>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userDrawn="1">
  <p:cSld name="70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D83AF691-3E4B-49B8-A9CD-D4E5CCB5EB15}"/>
              </a:ext>
            </a:extLst>
          </p:cNvPr>
          <p:cNvSpPr>
            <a:spLocks noGrp="1"/>
          </p:cNvSpPr>
          <p:nvPr>
            <p:ph type="pic" sz="quarter" idx="207" hasCustomPrompt="1"/>
          </p:nvPr>
        </p:nvSpPr>
        <p:spPr>
          <a:xfrm>
            <a:off x="829310" y="2020336"/>
            <a:ext cx="5675084" cy="3947886"/>
          </a:xfrm>
          <a:custGeom>
            <a:avLst/>
            <a:gdLst>
              <a:gd name="connsiteX0" fmla="*/ 986972 w 5675084"/>
              <a:gd name="connsiteY0" fmla="*/ 0 h 3947886"/>
              <a:gd name="connsiteX1" fmla="*/ 5675084 w 5675084"/>
              <a:gd name="connsiteY1" fmla="*/ 0 h 3947886"/>
              <a:gd name="connsiteX2" fmla="*/ 4688113 w 5675084"/>
              <a:gd name="connsiteY2" fmla="*/ 3947886 h 3947886"/>
              <a:gd name="connsiteX3" fmla="*/ 0 w 5675084"/>
              <a:gd name="connsiteY3" fmla="*/ 3947886 h 3947886"/>
            </a:gdLst>
            <a:ahLst/>
            <a:cxnLst>
              <a:cxn ang="0">
                <a:pos x="connsiteX0" y="connsiteY0"/>
              </a:cxn>
              <a:cxn ang="0">
                <a:pos x="connsiteX1" y="connsiteY1"/>
              </a:cxn>
              <a:cxn ang="0">
                <a:pos x="connsiteX2" y="connsiteY2"/>
              </a:cxn>
              <a:cxn ang="0">
                <a:pos x="connsiteX3" y="connsiteY3"/>
              </a:cxn>
            </a:cxnLst>
            <a:rect l="l" t="t" r="r" b="b"/>
            <a:pathLst>
              <a:path w="5675084" h="3947886">
                <a:moveTo>
                  <a:pt x="986972" y="0"/>
                </a:moveTo>
                <a:lnTo>
                  <a:pt x="5675084" y="0"/>
                </a:lnTo>
                <a:lnTo>
                  <a:pt x="4688113" y="3947886"/>
                </a:lnTo>
                <a:lnTo>
                  <a:pt x="0" y="394788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955052876"/>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preserve="1" userDrawn="1">
  <p:cSld name="702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493D7CE2-0303-419D-ABA2-98398D33F8A7}"/>
              </a:ext>
            </a:extLst>
          </p:cNvPr>
          <p:cNvSpPr>
            <a:spLocks noGrp="1"/>
          </p:cNvSpPr>
          <p:nvPr>
            <p:ph type="pic" sz="quarter" idx="207" hasCustomPrompt="1"/>
          </p:nvPr>
        </p:nvSpPr>
        <p:spPr>
          <a:xfrm>
            <a:off x="0" y="1814512"/>
            <a:ext cx="12192000" cy="5043487"/>
          </a:xfrm>
          <a:custGeom>
            <a:avLst/>
            <a:gdLst>
              <a:gd name="connsiteX0" fmla="*/ 0 w 12192000"/>
              <a:gd name="connsiteY0" fmla="*/ 0 h 5043487"/>
              <a:gd name="connsiteX1" fmla="*/ 12192000 w 12192000"/>
              <a:gd name="connsiteY1" fmla="*/ 0 h 5043487"/>
              <a:gd name="connsiteX2" fmla="*/ 12192000 w 12192000"/>
              <a:gd name="connsiteY2" fmla="*/ 5043487 h 5043487"/>
              <a:gd name="connsiteX3" fmla="*/ 0 w 12192000"/>
              <a:gd name="connsiteY3" fmla="*/ 5043487 h 5043487"/>
            </a:gdLst>
            <a:ahLst/>
            <a:cxnLst>
              <a:cxn ang="0">
                <a:pos x="connsiteX0" y="connsiteY0"/>
              </a:cxn>
              <a:cxn ang="0">
                <a:pos x="connsiteX1" y="connsiteY1"/>
              </a:cxn>
              <a:cxn ang="0">
                <a:pos x="connsiteX2" y="connsiteY2"/>
              </a:cxn>
              <a:cxn ang="0">
                <a:pos x="connsiteX3" y="connsiteY3"/>
              </a:cxn>
            </a:cxnLst>
            <a:rect l="l" t="t" r="r" b="b"/>
            <a:pathLst>
              <a:path w="12192000" h="5043487">
                <a:moveTo>
                  <a:pt x="0" y="0"/>
                </a:moveTo>
                <a:lnTo>
                  <a:pt x="12192000" y="0"/>
                </a:lnTo>
                <a:lnTo>
                  <a:pt x="12192000" y="5043487"/>
                </a:lnTo>
                <a:lnTo>
                  <a:pt x="0" y="50434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97088034"/>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preserve="1" userDrawn="1">
  <p:cSld name="703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Picture Placeholder 6">
            <a:extLst>
              <a:ext uri="{FF2B5EF4-FFF2-40B4-BE49-F238E27FC236}">
                <a16:creationId xmlns:a16="http://schemas.microsoft.com/office/drawing/2014/main" id="{0AA5F13C-3900-4F95-A74F-562498D43DC5}"/>
              </a:ext>
            </a:extLst>
          </p:cNvPr>
          <p:cNvSpPr>
            <a:spLocks noGrp="1"/>
          </p:cNvSpPr>
          <p:nvPr>
            <p:ph type="pic" sz="quarter" idx="207" hasCustomPrompt="1"/>
          </p:nvPr>
        </p:nvSpPr>
        <p:spPr>
          <a:xfrm>
            <a:off x="4473528" y="2096088"/>
            <a:ext cx="6936122" cy="3629464"/>
          </a:xfrm>
          <a:custGeom>
            <a:avLst/>
            <a:gdLst>
              <a:gd name="connsiteX0" fmla="*/ 0 w 6936122"/>
              <a:gd name="connsiteY0" fmla="*/ 0 h 3629464"/>
              <a:gd name="connsiteX1" fmla="*/ 6936122 w 6936122"/>
              <a:gd name="connsiteY1" fmla="*/ 0 h 3629464"/>
              <a:gd name="connsiteX2" fmla="*/ 6936122 w 6936122"/>
              <a:gd name="connsiteY2" fmla="*/ 3629464 h 3629464"/>
              <a:gd name="connsiteX3" fmla="*/ 0 w 6936122"/>
              <a:gd name="connsiteY3" fmla="*/ 3629464 h 3629464"/>
            </a:gdLst>
            <a:ahLst/>
            <a:cxnLst>
              <a:cxn ang="0">
                <a:pos x="connsiteX0" y="connsiteY0"/>
              </a:cxn>
              <a:cxn ang="0">
                <a:pos x="connsiteX1" y="connsiteY1"/>
              </a:cxn>
              <a:cxn ang="0">
                <a:pos x="connsiteX2" y="connsiteY2"/>
              </a:cxn>
              <a:cxn ang="0">
                <a:pos x="connsiteX3" y="connsiteY3"/>
              </a:cxn>
            </a:cxnLst>
            <a:rect l="l" t="t" r="r" b="b"/>
            <a:pathLst>
              <a:path w="6936122" h="3629464">
                <a:moveTo>
                  <a:pt x="0" y="0"/>
                </a:moveTo>
                <a:lnTo>
                  <a:pt x="6936122" y="0"/>
                </a:lnTo>
                <a:lnTo>
                  <a:pt x="6936122" y="3629464"/>
                </a:lnTo>
                <a:lnTo>
                  <a:pt x="0" y="362946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393971808"/>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preserve="1" userDrawn="1">
  <p:cSld name="704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A203A205-BCAE-4986-9989-4EC8904153C8}"/>
              </a:ext>
            </a:extLst>
          </p:cNvPr>
          <p:cNvSpPr>
            <a:spLocks noGrp="1"/>
          </p:cNvSpPr>
          <p:nvPr>
            <p:ph type="pic" sz="quarter" idx="207" hasCustomPrompt="1"/>
          </p:nvPr>
        </p:nvSpPr>
        <p:spPr>
          <a:xfrm>
            <a:off x="838200" y="2119106"/>
            <a:ext cx="6877050" cy="2700544"/>
          </a:xfrm>
          <a:custGeom>
            <a:avLst/>
            <a:gdLst>
              <a:gd name="connsiteX0" fmla="*/ 0 w 6877050"/>
              <a:gd name="connsiteY0" fmla="*/ 0 h 2700544"/>
              <a:gd name="connsiteX1" fmla="*/ 6877050 w 6877050"/>
              <a:gd name="connsiteY1" fmla="*/ 0 h 2700544"/>
              <a:gd name="connsiteX2" fmla="*/ 6877050 w 6877050"/>
              <a:gd name="connsiteY2" fmla="*/ 2700544 h 2700544"/>
              <a:gd name="connsiteX3" fmla="*/ 0 w 6877050"/>
              <a:gd name="connsiteY3" fmla="*/ 2700544 h 2700544"/>
            </a:gdLst>
            <a:ahLst/>
            <a:cxnLst>
              <a:cxn ang="0">
                <a:pos x="connsiteX0" y="connsiteY0"/>
              </a:cxn>
              <a:cxn ang="0">
                <a:pos x="connsiteX1" y="connsiteY1"/>
              </a:cxn>
              <a:cxn ang="0">
                <a:pos x="connsiteX2" y="connsiteY2"/>
              </a:cxn>
              <a:cxn ang="0">
                <a:pos x="connsiteX3" y="connsiteY3"/>
              </a:cxn>
            </a:cxnLst>
            <a:rect l="l" t="t" r="r" b="b"/>
            <a:pathLst>
              <a:path w="6877050" h="2700544">
                <a:moveTo>
                  <a:pt x="0" y="0"/>
                </a:moveTo>
                <a:lnTo>
                  <a:pt x="6877050" y="0"/>
                </a:lnTo>
                <a:lnTo>
                  <a:pt x="6877050" y="2700544"/>
                </a:lnTo>
                <a:lnTo>
                  <a:pt x="0" y="270054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5218846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65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1001FD2A-B6B8-42F3-A490-3B02FE800D8D}"/>
              </a:ext>
            </a:extLst>
          </p:cNvPr>
          <p:cNvSpPr>
            <a:spLocks noGrp="1"/>
          </p:cNvSpPr>
          <p:nvPr>
            <p:ph type="pic" sz="quarter" idx="199" hasCustomPrompt="1"/>
          </p:nvPr>
        </p:nvSpPr>
        <p:spPr>
          <a:xfrm>
            <a:off x="0" y="2552342"/>
            <a:ext cx="12192000" cy="3448405"/>
          </a:xfrm>
          <a:custGeom>
            <a:avLst/>
            <a:gdLst>
              <a:gd name="connsiteX0" fmla="*/ 0 w 12192000"/>
              <a:gd name="connsiteY0" fmla="*/ 0 h 3448405"/>
              <a:gd name="connsiteX1" fmla="*/ 12192000 w 12192000"/>
              <a:gd name="connsiteY1" fmla="*/ 0 h 3448405"/>
              <a:gd name="connsiteX2" fmla="*/ 12192000 w 12192000"/>
              <a:gd name="connsiteY2" fmla="*/ 3448405 h 3448405"/>
              <a:gd name="connsiteX3" fmla="*/ 0 w 12192000"/>
              <a:gd name="connsiteY3" fmla="*/ 3448405 h 3448405"/>
            </a:gdLst>
            <a:ahLst/>
            <a:cxnLst>
              <a:cxn ang="0">
                <a:pos x="connsiteX0" y="connsiteY0"/>
              </a:cxn>
              <a:cxn ang="0">
                <a:pos x="connsiteX1" y="connsiteY1"/>
              </a:cxn>
              <a:cxn ang="0">
                <a:pos x="connsiteX2" y="connsiteY2"/>
              </a:cxn>
              <a:cxn ang="0">
                <a:pos x="connsiteX3" y="connsiteY3"/>
              </a:cxn>
            </a:cxnLst>
            <a:rect l="l" t="t" r="r" b="b"/>
            <a:pathLst>
              <a:path w="12192000" h="3448405">
                <a:moveTo>
                  <a:pt x="0" y="0"/>
                </a:moveTo>
                <a:lnTo>
                  <a:pt x="12192000" y="0"/>
                </a:lnTo>
                <a:lnTo>
                  <a:pt x="12192000" y="3448405"/>
                </a:lnTo>
                <a:lnTo>
                  <a:pt x="0" y="344840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0D5E0638-21DB-496C-B513-C0A53DDB82D3}"/>
              </a:ext>
            </a:extLst>
          </p:cNvPr>
          <p:cNvSpPr>
            <a:spLocks noGrp="1"/>
          </p:cNvSpPr>
          <p:nvPr>
            <p:ph type="pic" sz="quarter" idx="200" hasCustomPrompt="1"/>
          </p:nvPr>
        </p:nvSpPr>
        <p:spPr>
          <a:xfrm>
            <a:off x="1484724" y="1814518"/>
            <a:ext cx="3868326" cy="5043483"/>
          </a:xfrm>
          <a:custGeom>
            <a:avLst/>
            <a:gdLst>
              <a:gd name="connsiteX0" fmla="*/ 0 w 3868326"/>
              <a:gd name="connsiteY0" fmla="*/ 0 h 5043483"/>
              <a:gd name="connsiteX1" fmla="*/ 3868326 w 3868326"/>
              <a:gd name="connsiteY1" fmla="*/ 0 h 5043483"/>
              <a:gd name="connsiteX2" fmla="*/ 3868326 w 3868326"/>
              <a:gd name="connsiteY2" fmla="*/ 5043483 h 5043483"/>
              <a:gd name="connsiteX3" fmla="*/ 0 w 3868326"/>
              <a:gd name="connsiteY3" fmla="*/ 5043483 h 5043483"/>
            </a:gdLst>
            <a:ahLst/>
            <a:cxnLst>
              <a:cxn ang="0">
                <a:pos x="connsiteX0" y="connsiteY0"/>
              </a:cxn>
              <a:cxn ang="0">
                <a:pos x="connsiteX1" y="connsiteY1"/>
              </a:cxn>
              <a:cxn ang="0">
                <a:pos x="connsiteX2" y="connsiteY2"/>
              </a:cxn>
              <a:cxn ang="0">
                <a:pos x="connsiteX3" y="connsiteY3"/>
              </a:cxn>
            </a:cxnLst>
            <a:rect l="l" t="t" r="r" b="b"/>
            <a:pathLst>
              <a:path w="3868326" h="5043483">
                <a:moveTo>
                  <a:pt x="0" y="0"/>
                </a:moveTo>
                <a:lnTo>
                  <a:pt x="3868326" y="0"/>
                </a:lnTo>
                <a:lnTo>
                  <a:pt x="3868326" y="5043483"/>
                </a:lnTo>
                <a:lnTo>
                  <a:pt x="0" y="504348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013350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666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60EB3CAF-40C1-43AC-86FC-64899EBEA71F}"/>
              </a:ext>
            </a:extLst>
          </p:cNvPr>
          <p:cNvSpPr>
            <a:spLocks noGrp="1"/>
          </p:cNvSpPr>
          <p:nvPr>
            <p:ph type="pic" sz="quarter" idx="199" hasCustomPrompt="1"/>
          </p:nvPr>
        </p:nvSpPr>
        <p:spPr>
          <a:xfrm>
            <a:off x="5178807" y="968827"/>
            <a:ext cx="4920342" cy="4920346"/>
          </a:xfrm>
          <a:custGeom>
            <a:avLst/>
            <a:gdLst>
              <a:gd name="connsiteX0" fmla="*/ 2460171 w 4920342"/>
              <a:gd name="connsiteY0" fmla="*/ 0 h 4920346"/>
              <a:gd name="connsiteX1" fmla="*/ 4920342 w 4920342"/>
              <a:gd name="connsiteY1" fmla="*/ 2460173 h 4920346"/>
              <a:gd name="connsiteX2" fmla="*/ 2460171 w 4920342"/>
              <a:gd name="connsiteY2" fmla="*/ 4920346 h 4920346"/>
              <a:gd name="connsiteX3" fmla="*/ 0 w 4920342"/>
              <a:gd name="connsiteY3" fmla="*/ 2460173 h 4920346"/>
            </a:gdLst>
            <a:ahLst/>
            <a:cxnLst>
              <a:cxn ang="0">
                <a:pos x="connsiteX0" y="connsiteY0"/>
              </a:cxn>
              <a:cxn ang="0">
                <a:pos x="connsiteX1" y="connsiteY1"/>
              </a:cxn>
              <a:cxn ang="0">
                <a:pos x="connsiteX2" y="connsiteY2"/>
              </a:cxn>
              <a:cxn ang="0">
                <a:pos x="connsiteX3" y="connsiteY3"/>
              </a:cxn>
            </a:cxnLst>
            <a:rect l="l" t="t" r="r" b="b"/>
            <a:pathLst>
              <a:path w="4920342" h="4920346">
                <a:moveTo>
                  <a:pt x="2460171" y="0"/>
                </a:moveTo>
                <a:lnTo>
                  <a:pt x="4920342" y="2460173"/>
                </a:lnTo>
                <a:lnTo>
                  <a:pt x="2460171" y="4920346"/>
                </a:lnTo>
                <a:lnTo>
                  <a:pt x="0" y="246017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77937719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667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5C8BB1C3-2E66-4621-9836-D42A17CD8558}"/>
              </a:ext>
            </a:extLst>
          </p:cNvPr>
          <p:cNvSpPr>
            <a:spLocks noGrp="1"/>
          </p:cNvSpPr>
          <p:nvPr>
            <p:ph type="pic" sz="quarter" idx="199" hasCustomPrompt="1"/>
          </p:nvPr>
        </p:nvSpPr>
        <p:spPr>
          <a:xfrm>
            <a:off x="1795993" y="3167279"/>
            <a:ext cx="3788093" cy="2518387"/>
          </a:xfrm>
          <a:custGeom>
            <a:avLst/>
            <a:gdLst>
              <a:gd name="connsiteX0" fmla="*/ 0 w 3788093"/>
              <a:gd name="connsiteY0" fmla="*/ 0 h 2518387"/>
              <a:gd name="connsiteX1" fmla="*/ 3788093 w 3788093"/>
              <a:gd name="connsiteY1" fmla="*/ 0 h 2518387"/>
              <a:gd name="connsiteX2" fmla="*/ 3788093 w 3788093"/>
              <a:gd name="connsiteY2" fmla="*/ 2518387 h 2518387"/>
              <a:gd name="connsiteX3" fmla="*/ 0 w 3788093"/>
              <a:gd name="connsiteY3" fmla="*/ 2518387 h 2518387"/>
            </a:gdLst>
            <a:ahLst/>
            <a:cxnLst>
              <a:cxn ang="0">
                <a:pos x="connsiteX0" y="connsiteY0"/>
              </a:cxn>
              <a:cxn ang="0">
                <a:pos x="connsiteX1" y="connsiteY1"/>
              </a:cxn>
              <a:cxn ang="0">
                <a:pos x="connsiteX2" y="connsiteY2"/>
              </a:cxn>
              <a:cxn ang="0">
                <a:pos x="connsiteX3" y="connsiteY3"/>
              </a:cxn>
            </a:cxnLst>
            <a:rect l="l" t="t" r="r" b="b"/>
            <a:pathLst>
              <a:path w="3788093" h="2518387">
                <a:moveTo>
                  <a:pt x="0" y="0"/>
                </a:moveTo>
                <a:lnTo>
                  <a:pt x="3788093" y="0"/>
                </a:lnTo>
                <a:lnTo>
                  <a:pt x="3788093" y="2518387"/>
                </a:lnTo>
                <a:lnTo>
                  <a:pt x="0" y="251838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55214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47" Type="http://schemas.openxmlformats.org/officeDocument/2006/relationships/theme" Target="../theme/theme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46" Type="http://schemas.openxmlformats.org/officeDocument/2006/relationships/slideLayout" Target="../slideLayouts/slideLayout46.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45" Type="http://schemas.openxmlformats.org/officeDocument/2006/relationships/slideLayout" Target="../slideLayouts/slideLayout45.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4" Type="http://schemas.openxmlformats.org/officeDocument/2006/relationships/slideLayout" Target="../slideLayouts/slideLayout44.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FA865142-15A6-4FC3-B4B8-C54F379B242E}"/>
              </a:ext>
            </a:extLst>
          </p:cNvPr>
          <p:cNvSpPr/>
          <p:nvPr userDrawn="1"/>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9" name="Slide Number Placeholder 8"/>
          <p:cNvSpPr>
            <a:spLocks noGrp="1"/>
          </p:cNvSpPr>
          <p:nvPr>
            <p:ph type="sldNum" sz="quarter" idx="4"/>
          </p:nvPr>
        </p:nvSpPr>
        <p:spPr>
          <a:xfrm>
            <a:off x="11304542" y="481237"/>
            <a:ext cx="438150" cy="311150"/>
          </a:xfrm>
          <a:prstGeom prst="rect">
            <a:avLst/>
          </a:prstGeom>
        </p:spPr>
        <p:txBody>
          <a:bodyPr vert="horz" lIns="91440" tIns="45720" rIns="91440" bIns="45720" rtlCol="0" anchor="ctr"/>
          <a:lstStyle>
            <a:lvl1pPr algn="ctr">
              <a:defRPr sz="1200">
                <a:solidFill>
                  <a:schemeClr val="bg1"/>
                </a:solidFill>
                <a:latin typeface="Roboto" panose="02000000000000000000" pitchFamily="2" charset="0"/>
                <a:ea typeface="Roboto" panose="02000000000000000000" pitchFamily="2" charset="0"/>
                <a:cs typeface="Roboto" panose="02000000000000000000" pitchFamily="2" charset="0"/>
              </a:defRPr>
            </a:lvl1pPr>
          </a:lstStyle>
          <a:p>
            <a:fld id="{0FDCCA45-55DD-4B3F-8C12-CFB164C9A4F5}" type="slidenum">
              <a:rPr lang="en-US" smtClean="0"/>
              <a:pPr/>
              <a:t>‹#›</a:t>
            </a:fld>
            <a:endParaRPr lang="en-US" dirty="0"/>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322" r:id="rId7"/>
    <p:sldLayoutId id="2147484323" r:id="rId8"/>
    <p:sldLayoutId id="2147484324" r:id="rId9"/>
    <p:sldLayoutId id="2147484325" r:id="rId10"/>
    <p:sldLayoutId id="2147484326" r:id="rId11"/>
    <p:sldLayoutId id="2147484327" r:id="rId12"/>
    <p:sldLayoutId id="2147484328" r:id="rId13"/>
    <p:sldLayoutId id="2147484329" r:id="rId14"/>
    <p:sldLayoutId id="2147484330" r:id="rId15"/>
    <p:sldLayoutId id="2147484331" r:id="rId16"/>
    <p:sldLayoutId id="2147484333" r:id="rId17"/>
    <p:sldLayoutId id="2147484334" r:id="rId18"/>
    <p:sldLayoutId id="2147484335" r:id="rId19"/>
    <p:sldLayoutId id="2147484336" r:id="rId20"/>
    <p:sldLayoutId id="2147484337" r:id="rId21"/>
    <p:sldLayoutId id="2147484338" r:id="rId22"/>
    <p:sldLayoutId id="2147484339" r:id="rId23"/>
    <p:sldLayoutId id="2147484340" r:id="rId24"/>
    <p:sldLayoutId id="2147484341" r:id="rId25"/>
    <p:sldLayoutId id="2147484342" r:id="rId26"/>
    <p:sldLayoutId id="2147484343" r:id="rId27"/>
    <p:sldLayoutId id="2147484344" r:id="rId28"/>
    <p:sldLayoutId id="2147484345" r:id="rId29"/>
    <p:sldLayoutId id="2147484346" r:id="rId30"/>
    <p:sldLayoutId id="2147484347" r:id="rId31"/>
    <p:sldLayoutId id="2147484348" r:id="rId32"/>
    <p:sldLayoutId id="2147484349" r:id="rId33"/>
    <p:sldLayoutId id="2147484350" r:id="rId34"/>
    <p:sldLayoutId id="2147484351" r:id="rId35"/>
    <p:sldLayoutId id="2147484352" r:id="rId36"/>
    <p:sldLayoutId id="2147484353" r:id="rId37"/>
    <p:sldLayoutId id="2147484354" r:id="rId38"/>
    <p:sldLayoutId id="2147484355" r:id="rId39"/>
    <p:sldLayoutId id="2147484356" r:id="rId40"/>
    <p:sldLayoutId id="2147484357" r:id="rId41"/>
    <p:sldLayoutId id="2147484358" r:id="rId42"/>
    <p:sldLayoutId id="2147484359" r:id="rId43"/>
    <p:sldLayoutId id="2147484360" r:id="rId44"/>
    <p:sldLayoutId id="2147484361" r:id="rId45"/>
    <p:sldLayoutId id="2147484362" r:id="rId46"/>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4.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5.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6.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9.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8.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9.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40.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41.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4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4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44.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45.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46.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9.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p:txBody>
          <a:bodyPr/>
          <a:lstStyle/>
          <a:p>
            <a:r>
              <a:rPr lang="en-US"/>
              <a:t>01</a:t>
            </a:r>
            <a:endParaRPr lang="en-US" dirty="0"/>
          </a:p>
        </p:txBody>
      </p:sp>
      <p:pic>
        <p:nvPicPr>
          <p:cNvPr id="6" name="Picture 5">
            <a:extLst>
              <a:ext uri="{FF2B5EF4-FFF2-40B4-BE49-F238E27FC236}">
                <a16:creationId xmlns:a16="http://schemas.microsoft.com/office/drawing/2014/main" id="{BB8F5D2D-FF03-4CA2-82C4-830A2DE25356}"/>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Tree>
    <p:extLst>
      <p:ext uri="{BB962C8B-B14F-4D97-AF65-F5344CB8AC3E}">
        <p14:creationId xmlns:p14="http://schemas.microsoft.com/office/powerpoint/2010/main" val="24976504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10</a:t>
            </a:fld>
            <a:endParaRPr lang="en-US"/>
          </a:p>
        </p:txBody>
      </p:sp>
      <p:sp>
        <p:nvSpPr>
          <p:cNvPr id="2" name="Title 1">
            <a:extLst>
              <a:ext uri="{FF2B5EF4-FFF2-40B4-BE49-F238E27FC236}">
                <a16:creationId xmlns:a16="http://schemas.microsoft.com/office/drawing/2014/main" id="{43928207-C035-4DA2-AB54-231C8D595B4D}"/>
              </a:ext>
            </a:extLst>
          </p:cNvPr>
          <p:cNvSpPr>
            <a:spLocks noGrp="1"/>
          </p:cNvSpPr>
          <p:nvPr>
            <p:ph type="title" idx="4294967295"/>
          </p:nvPr>
        </p:nvSpPr>
        <p:spPr>
          <a:xfrm>
            <a:off x="838200" y="481013"/>
            <a:ext cx="10515600" cy="679450"/>
          </a:xfrm>
        </p:spPr>
        <p:txBody>
          <a:bodyPr>
            <a:noAutofit/>
          </a:bodyPr>
          <a:lstStyle/>
          <a:p>
            <a:r>
              <a:rPr lang="en-US" sz="4500" b="1" dirty="0"/>
              <a:t>Our Team</a:t>
            </a:r>
          </a:p>
        </p:txBody>
      </p:sp>
      <p:sp>
        <p:nvSpPr>
          <p:cNvPr id="3" name="Subtitle 2">
            <a:extLst>
              <a:ext uri="{FF2B5EF4-FFF2-40B4-BE49-F238E27FC236}">
                <a16:creationId xmlns:a16="http://schemas.microsoft.com/office/drawing/2014/main" id="{6494C8EB-DAC7-4A06-8221-2573AA719A9D}"/>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85" name="Freeform 41">
            <a:extLst>
              <a:ext uri="{FF2B5EF4-FFF2-40B4-BE49-F238E27FC236}">
                <a16:creationId xmlns:a16="http://schemas.microsoft.com/office/drawing/2014/main" id="{1A2AA6EB-B7EB-4265-91C4-D1C40A291487}"/>
              </a:ext>
            </a:extLst>
          </p:cNvPr>
          <p:cNvSpPr/>
          <p:nvPr/>
        </p:nvSpPr>
        <p:spPr>
          <a:xfrm>
            <a:off x="1091927" y="3429000"/>
            <a:ext cx="2971800" cy="1449977"/>
          </a:xfrm>
          <a:custGeom>
            <a:avLst/>
            <a:gdLst>
              <a:gd name="connsiteX0" fmla="*/ 1480228 w 2971800"/>
              <a:gd name="connsiteY0" fmla="*/ 0 h 1449977"/>
              <a:gd name="connsiteX1" fmla="*/ 1675444 w 2971800"/>
              <a:gd name="connsiteY1" fmla="*/ 195217 h 1449977"/>
              <a:gd name="connsiteX2" fmla="*/ 2971800 w 2971800"/>
              <a:gd name="connsiteY2" fmla="*/ 195217 h 1449977"/>
              <a:gd name="connsiteX3" fmla="*/ 2971800 w 2971800"/>
              <a:gd name="connsiteY3" fmla="*/ 1449977 h 1449977"/>
              <a:gd name="connsiteX4" fmla="*/ 0 w 2971800"/>
              <a:gd name="connsiteY4" fmla="*/ 1449977 h 1449977"/>
              <a:gd name="connsiteX5" fmla="*/ 0 w 2971800"/>
              <a:gd name="connsiteY5" fmla="*/ 195217 h 1449977"/>
              <a:gd name="connsiteX6" fmla="*/ 1285011 w 2971800"/>
              <a:gd name="connsiteY6" fmla="*/ 195217 h 144997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971800" h="1449977">
                <a:moveTo>
                  <a:pt x="1480228" y="0"/>
                </a:moveTo>
                <a:lnTo>
                  <a:pt x="1675444" y="195217"/>
                </a:lnTo>
                <a:lnTo>
                  <a:pt x="2971800" y="195217"/>
                </a:lnTo>
                <a:lnTo>
                  <a:pt x="2971800" y="1449977"/>
                </a:lnTo>
                <a:lnTo>
                  <a:pt x="0" y="1449977"/>
                </a:lnTo>
                <a:lnTo>
                  <a:pt x="0" y="195217"/>
                </a:lnTo>
                <a:lnTo>
                  <a:pt x="1285011" y="195217"/>
                </a:lnTo>
                <a:close/>
              </a:path>
            </a:pathLst>
          </a:custGeom>
          <a:solidFill>
            <a:schemeClr val="tx1">
              <a:alpha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Freeform 40">
            <a:extLst>
              <a:ext uri="{FF2B5EF4-FFF2-40B4-BE49-F238E27FC236}">
                <a16:creationId xmlns:a16="http://schemas.microsoft.com/office/drawing/2014/main" id="{9CF8A3AD-22B2-43A4-8D92-B6E70E9B7835}"/>
              </a:ext>
            </a:extLst>
          </p:cNvPr>
          <p:cNvSpPr/>
          <p:nvPr/>
        </p:nvSpPr>
        <p:spPr>
          <a:xfrm>
            <a:off x="4610100" y="3429001"/>
            <a:ext cx="2971800" cy="1449976"/>
          </a:xfrm>
          <a:custGeom>
            <a:avLst/>
            <a:gdLst>
              <a:gd name="connsiteX0" fmla="*/ 1507895 w 2971800"/>
              <a:gd name="connsiteY0" fmla="*/ 0 h 1449976"/>
              <a:gd name="connsiteX1" fmla="*/ 1703110 w 2971800"/>
              <a:gd name="connsiteY1" fmla="*/ 195216 h 1449976"/>
              <a:gd name="connsiteX2" fmla="*/ 2971800 w 2971800"/>
              <a:gd name="connsiteY2" fmla="*/ 195216 h 1449976"/>
              <a:gd name="connsiteX3" fmla="*/ 2971800 w 2971800"/>
              <a:gd name="connsiteY3" fmla="*/ 1449976 h 1449976"/>
              <a:gd name="connsiteX4" fmla="*/ 0 w 2971800"/>
              <a:gd name="connsiteY4" fmla="*/ 1449976 h 1449976"/>
              <a:gd name="connsiteX5" fmla="*/ 0 w 2971800"/>
              <a:gd name="connsiteY5" fmla="*/ 195216 h 1449976"/>
              <a:gd name="connsiteX6" fmla="*/ 1312679 w 2971800"/>
              <a:gd name="connsiteY6" fmla="*/ 195216 h 144997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971800" h="1449976">
                <a:moveTo>
                  <a:pt x="1507895" y="0"/>
                </a:moveTo>
                <a:lnTo>
                  <a:pt x="1703110" y="195216"/>
                </a:lnTo>
                <a:lnTo>
                  <a:pt x="2971800" y="195216"/>
                </a:lnTo>
                <a:lnTo>
                  <a:pt x="2971800" y="1449976"/>
                </a:lnTo>
                <a:lnTo>
                  <a:pt x="0" y="1449976"/>
                </a:lnTo>
                <a:lnTo>
                  <a:pt x="0" y="195216"/>
                </a:lnTo>
                <a:lnTo>
                  <a:pt x="1312679" y="195216"/>
                </a:lnTo>
                <a:close/>
              </a:path>
            </a:pathLst>
          </a:custGeom>
          <a:solidFill>
            <a:schemeClr val="accent2">
              <a:alpha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Freeform 39">
            <a:extLst>
              <a:ext uri="{FF2B5EF4-FFF2-40B4-BE49-F238E27FC236}">
                <a16:creationId xmlns:a16="http://schemas.microsoft.com/office/drawing/2014/main" id="{F681DAE3-D714-4D03-89A4-0512F86CA25B}"/>
              </a:ext>
            </a:extLst>
          </p:cNvPr>
          <p:cNvSpPr/>
          <p:nvPr/>
        </p:nvSpPr>
        <p:spPr>
          <a:xfrm>
            <a:off x="8128273" y="3429002"/>
            <a:ext cx="2971800" cy="1449975"/>
          </a:xfrm>
          <a:custGeom>
            <a:avLst/>
            <a:gdLst>
              <a:gd name="connsiteX0" fmla="*/ 1512212 w 2971800"/>
              <a:gd name="connsiteY0" fmla="*/ 0 h 1449975"/>
              <a:gd name="connsiteX1" fmla="*/ 1707427 w 2971800"/>
              <a:gd name="connsiteY1" fmla="*/ 195215 h 1449975"/>
              <a:gd name="connsiteX2" fmla="*/ 2971800 w 2971800"/>
              <a:gd name="connsiteY2" fmla="*/ 195215 h 1449975"/>
              <a:gd name="connsiteX3" fmla="*/ 2971800 w 2971800"/>
              <a:gd name="connsiteY3" fmla="*/ 1449975 h 1449975"/>
              <a:gd name="connsiteX4" fmla="*/ 0 w 2971800"/>
              <a:gd name="connsiteY4" fmla="*/ 1449975 h 1449975"/>
              <a:gd name="connsiteX5" fmla="*/ 0 w 2971800"/>
              <a:gd name="connsiteY5" fmla="*/ 195215 h 1449975"/>
              <a:gd name="connsiteX6" fmla="*/ 1316997 w 2971800"/>
              <a:gd name="connsiteY6" fmla="*/ 195215 h 14499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971800" h="1449975">
                <a:moveTo>
                  <a:pt x="1512212" y="0"/>
                </a:moveTo>
                <a:lnTo>
                  <a:pt x="1707427" y="195215"/>
                </a:lnTo>
                <a:lnTo>
                  <a:pt x="2971800" y="195215"/>
                </a:lnTo>
                <a:lnTo>
                  <a:pt x="2971800" y="1449975"/>
                </a:lnTo>
                <a:lnTo>
                  <a:pt x="0" y="1449975"/>
                </a:lnTo>
                <a:lnTo>
                  <a:pt x="0" y="195215"/>
                </a:lnTo>
                <a:lnTo>
                  <a:pt x="1316997" y="195215"/>
                </a:lnTo>
                <a:close/>
              </a:path>
            </a:pathLst>
          </a:custGeom>
          <a:solidFill>
            <a:schemeClr val="tx1">
              <a:alpha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TextBox 94">
            <a:extLst>
              <a:ext uri="{FF2B5EF4-FFF2-40B4-BE49-F238E27FC236}">
                <a16:creationId xmlns:a16="http://schemas.microsoft.com/office/drawing/2014/main" id="{C16BD72A-2295-4624-B396-BD0E1080759B}"/>
              </a:ext>
            </a:extLst>
          </p:cNvPr>
          <p:cNvSpPr txBox="1"/>
          <p:nvPr/>
        </p:nvSpPr>
        <p:spPr>
          <a:xfrm>
            <a:off x="1550789" y="3876989"/>
            <a:ext cx="2054077" cy="553998"/>
          </a:xfrm>
          <a:prstGeom prst="rect">
            <a:avLst/>
          </a:prstGeom>
          <a:noFill/>
        </p:spPr>
        <p:txBody>
          <a:bodyPr wrap="square" rtlCol="0">
            <a:spAutoFit/>
          </a:bodyPr>
          <a:lstStyle/>
          <a:p>
            <a:pPr>
              <a:lnSpc>
                <a:spcPts val="1800"/>
              </a:lnSpc>
            </a:pPr>
            <a:r>
              <a:rPr lang="en-US" sz="1200" b="1" dirty="0">
                <a:solidFill>
                  <a:schemeClr val="bg1"/>
                </a:solidFill>
                <a:latin typeface="Montserrat" charset="0"/>
                <a:ea typeface="Montserrat" charset="0"/>
                <a:cs typeface="Montserrat" charset="0"/>
              </a:rPr>
              <a:t>Vice President</a:t>
            </a:r>
          </a:p>
          <a:p>
            <a:pPr>
              <a:lnSpc>
                <a:spcPts val="1800"/>
              </a:lnSpc>
            </a:pPr>
            <a:r>
              <a:rPr lang="en-US" b="1" dirty="0">
                <a:solidFill>
                  <a:schemeClr val="bg1"/>
                </a:solidFill>
                <a:latin typeface="Montserrat" charset="0"/>
                <a:ea typeface="Montserrat" charset="0"/>
                <a:cs typeface="Montserrat" charset="0"/>
              </a:rPr>
              <a:t>Dr. Jacky Chan</a:t>
            </a:r>
          </a:p>
        </p:txBody>
      </p:sp>
      <p:sp>
        <p:nvSpPr>
          <p:cNvPr id="97" name="TextBox 96">
            <a:extLst>
              <a:ext uri="{FF2B5EF4-FFF2-40B4-BE49-F238E27FC236}">
                <a16:creationId xmlns:a16="http://schemas.microsoft.com/office/drawing/2014/main" id="{EA699A65-0F6F-435E-A7D6-9AB182FB6BB4}"/>
              </a:ext>
            </a:extLst>
          </p:cNvPr>
          <p:cNvSpPr txBox="1"/>
          <p:nvPr/>
        </p:nvSpPr>
        <p:spPr>
          <a:xfrm>
            <a:off x="5068962" y="3876990"/>
            <a:ext cx="2054077" cy="553998"/>
          </a:xfrm>
          <a:prstGeom prst="rect">
            <a:avLst/>
          </a:prstGeom>
          <a:noFill/>
        </p:spPr>
        <p:txBody>
          <a:bodyPr wrap="square" rtlCol="0">
            <a:spAutoFit/>
          </a:bodyPr>
          <a:lstStyle/>
          <a:p>
            <a:pPr>
              <a:lnSpc>
                <a:spcPts val="1800"/>
              </a:lnSpc>
            </a:pPr>
            <a:r>
              <a:rPr lang="en-US" sz="1200" b="1" dirty="0" err="1">
                <a:solidFill>
                  <a:schemeClr val="bg1"/>
                </a:solidFill>
                <a:latin typeface="Montserrat" charset="0"/>
                <a:ea typeface="Montserrat" charset="0"/>
                <a:cs typeface="Montserrat" charset="0"/>
              </a:rPr>
              <a:t>Exctv</a:t>
            </a:r>
            <a:r>
              <a:rPr lang="en-US" sz="1200" b="1" dirty="0">
                <a:solidFill>
                  <a:schemeClr val="bg1"/>
                </a:solidFill>
                <a:latin typeface="Montserrat" charset="0"/>
                <a:ea typeface="Montserrat" charset="0"/>
                <a:cs typeface="Montserrat" charset="0"/>
              </a:rPr>
              <a:t>. Director</a:t>
            </a:r>
          </a:p>
          <a:p>
            <a:pPr>
              <a:lnSpc>
                <a:spcPts val="1800"/>
              </a:lnSpc>
            </a:pPr>
            <a:r>
              <a:rPr lang="en-US" b="1" dirty="0">
                <a:solidFill>
                  <a:schemeClr val="bg1"/>
                </a:solidFill>
                <a:latin typeface="Montserrat" charset="0"/>
                <a:ea typeface="Montserrat" charset="0"/>
                <a:cs typeface="Montserrat" charset="0"/>
              </a:rPr>
              <a:t>John </a:t>
            </a:r>
            <a:r>
              <a:rPr lang="en-US" b="1" dirty="0" err="1">
                <a:solidFill>
                  <a:schemeClr val="bg1"/>
                </a:solidFill>
                <a:latin typeface="Montserrat" charset="0"/>
                <a:ea typeface="Montserrat" charset="0"/>
                <a:cs typeface="Montserrat" charset="0"/>
              </a:rPr>
              <a:t>Dowan</a:t>
            </a:r>
            <a:endParaRPr lang="en-US" b="1" dirty="0">
              <a:solidFill>
                <a:schemeClr val="bg1"/>
              </a:solidFill>
              <a:latin typeface="Montserrat" charset="0"/>
              <a:ea typeface="Montserrat" charset="0"/>
              <a:cs typeface="Montserrat" charset="0"/>
            </a:endParaRPr>
          </a:p>
        </p:txBody>
      </p:sp>
      <p:sp>
        <p:nvSpPr>
          <p:cNvPr id="98" name="TextBox 97">
            <a:extLst>
              <a:ext uri="{FF2B5EF4-FFF2-40B4-BE49-F238E27FC236}">
                <a16:creationId xmlns:a16="http://schemas.microsoft.com/office/drawing/2014/main" id="{BE2B0E50-C58F-4974-B4A6-BC33A7DF3A75}"/>
              </a:ext>
            </a:extLst>
          </p:cNvPr>
          <p:cNvSpPr txBox="1"/>
          <p:nvPr/>
        </p:nvSpPr>
        <p:spPr>
          <a:xfrm>
            <a:off x="8587135" y="3876990"/>
            <a:ext cx="2054077" cy="553998"/>
          </a:xfrm>
          <a:prstGeom prst="rect">
            <a:avLst/>
          </a:prstGeom>
          <a:noFill/>
        </p:spPr>
        <p:txBody>
          <a:bodyPr wrap="square" rtlCol="0">
            <a:spAutoFit/>
          </a:bodyPr>
          <a:lstStyle/>
          <a:p>
            <a:pPr>
              <a:lnSpc>
                <a:spcPts val="1800"/>
              </a:lnSpc>
            </a:pPr>
            <a:r>
              <a:rPr lang="en-US" sz="1200" b="1" dirty="0">
                <a:solidFill>
                  <a:schemeClr val="bg1"/>
                </a:solidFill>
                <a:latin typeface="Montserrat" charset="0"/>
                <a:ea typeface="Montserrat" charset="0"/>
                <a:cs typeface="Montserrat" charset="0"/>
              </a:rPr>
              <a:t>Director</a:t>
            </a:r>
          </a:p>
          <a:p>
            <a:pPr>
              <a:lnSpc>
                <a:spcPts val="1800"/>
              </a:lnSpc>
            </a:pPr>
            <a:r>
              <a:rPr lang="en-US" b="1" dirty="0" err="1">
                <a:solidFill>
                  <a:schemeClr val="bg1"/>
                </a:solidFill>
                <a:latin typeface="Montserrat" charset="0"/>
                <a:ea typeface="Montserrat" charset="0"/>
                <a:cs typeface="Montserrat" charset="0"/>
              </a:rPr>
              <a:t>Munni</a:t>
            </a:r>
            <a:r>
              <a:rPr lang="en-US" b="1" dirty="0">
                <a:solidFill>
                  <a:schemeClr val="bg1"/>
                </a:solidFill>
                <a:latin typeface="Montserrat" charset="0"/>
                <a:ea typeface="Montserrat" charset="0"/>
                <a:cs typeface="Montserrat" charset="0"/>
              </a:rPr>
              <a:t> Pinky</a:t>
            </a:r>
          </a:p>
        </p:txBody>
      </p:sp>
      <p:grpSp>
        <p:nvGrpSpPr>
          <p:cNvPr id="38" name="Group 37">
            <a:extLst>
              <a:ext uri="{FF2B5EF4-FFF2-40B4-BE49-F238E27FC236}">
                <a16:creationId xmlns:a16="http://schemas.microsoft.com/office/drawing/2014/main" id="{97F7B5DD-E110-4612-BBB2-AA2BD616F7E8}"/>
              </a:ext>
            </a:extLst>
          </p:cNvPr>
          <p:cNvGrpSpPr/>
          <p:nvPr/>
        </p:nvGrpSpPr>
        <p:grpSpPr>
          <a:xfrm>
            <a:off x="1057280" y="5244663"/>
            <a:ext cx="3041093" cy="894025"/>
            <a:chOff x="1039804" y="5482738"/>
            <a:chExt cx="3041093" cy="894025"/>
          </a:xfrm>
        </p:grpSpPr>
        <p:sp>
          <p:nvSpPr>
            <p:cNvPr id="69" name="Rectangle 9">
              <a:extLst>
                <a:ext uri="{FF2B5EF4-FFF2-40B4-BE49-F238E27FC236}">
                  <a16:creationId xmlns:a16="http://schemas.microsoft.com/office/drawing/2014/main" id="{D009272E-5694-4C77-89D4-702EA09E08BE}"/>
                </a:ext>
              </a:extLst>
            </p:cNvPr>
            <p:cNvSpPr>
              <a:spLocks/>
            </p:cNvSpPr>
            <p:nvPr/>
          </p:nvSpPr>
          <p:spPr bwMode="auto">
            <a:xfrm>
              <a:off x="1039804" y="5482738"/>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text dummy </a:t>
              </a:r>
            </a:p>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heading of and lorem. </a:t>
              </a:r>
            </a:p>
          </p:txBody>
        </p:sp>
        <p:grpSp>
          <p:nvGrpSpPr>
            <p:cNvPr id="56" name="Group 55">
              <a:extLst>
                <a:ext uri="{FF2B5EF4-FFF2-40B4-BE49-F238E27FC236}">
                  <a16:creationId xmlns:a16="http://schemas.microsoft.com/office/drawing/2014/main" id="{16C4A65B-5976-4E76-9A74-C53EF99A83D9}"/>
                </a:ext>
              </a:extLst>
            </p:cNvPr>
            <p:cNvGrpSpPr/>
            <p:nvPr/>
          </p:nvGrpSpPr>
          <p:grpSpPr>
            <a:xfrm>
              <a:off x="2014538" y="6080301"/>
              <a:ext cx="1091624" cy="296462"/>
              <a:chOff x="1515100" y="5516154"/>
              <a:chExt cx="1324077" cy="359591"/>
            </a:xfrm>
          </p:grpSpPr>
          <p:sp>
            <p:nvSpPr>
              <p:cNvPr id="57" name="Rectangle 56">
                <a:extLst>
                  <a:ext uri="{FF2B5EF4-FFF2-40B4-BE49-F238E27FC236}">
                    <a16:creationId xmlns:a16="http://schemas.microsoft.com/office/drawing/2014/main" id="{14DF64A7-DD0C-4276-9866-2D7276C68119}"/>
                  </a:ext>
                </a:extLst>
              </p:cNvPr>
              <p:cNvSpPr/>
              <p:nvPr/>
            </p:nvSpPr>
            <p:spPr>
              <a:xfrm>
                <a:off x="1515100" y="5516154"/>
                <a:ext cx="1324077" cy="359591"/>
              </a:xfrm>
              <a:prstGeom prst="rect">
                <a:avLst/>
              </a:pr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8" name="Group 57">
                <a:extLst>
                  <a:ext uri="{FF2B5EF4-FFF2-40B4-BE49-F238E27FC236}">
                    <a16:creationId xmlns:a16="http://schemas.microsoft.com/office/drawing/2014/main" id="{B63965CB-4855-4FFA-A49A-6FEAD710A31C}"/>
                  </a:ext>
                </a:extLst>
              </p:cNvPr>
              <p:cNvGrpSpPr/>
              <p:nvPr/>
            </p:nvGrpSpPr>
            <p:grpSpPr>
              <a:xfrm>
                <a:off x="1747552" y="5584029"/>
                <a:ext cx="859172" cy="223840"/>
                <a:chOff x="1871822" y="5616406"/>
                <a:chExt cx="610631" cy="159087"/>
              </a:xfrm>
            </p:grpSpPr>
            <p:grpSp>
              <p:nvGrpSpPr>
                <p:cNvPr id="59" name="Group 58">
                  <a:extLst>
                    <a:ext uri="{FF2B5EF4-FFF2-40B4-BE49-F238E27FC236}">
                      <a16:creationId xmlns:a16="http://schemas.microsoft.com/office/drawing/2014/main" id="{2BF98523-146F-4716-826B-E95E3FA0BDEA}"/>
                    </a:ext>
                  </a:extLst>
                </p:cNvPr>
                <p:cNvGrpSpPr/>
                <p:nvPr/>
              </p:nvGrpSpPr>
              <p:grpSpPr>
                <a:xfrm>
                  <a:off x="1871822" y="5616406"/>
                  <a:ext cx="159086" cy="159087"/>
                  <a:chOff x="1324575" y="5760204"/>
                  <a:chExt cx="305861" cy="305861"/>
                </a:xfrm>
              </p:grpSpPr>
              <p:sp>
                <p:nvSpPr>
                  <p:cNvPr id="66" name="Oval 65">
                    <a:extLst>
                      <a:ext uri="{FF2B5EF4-FFF2-40B4-BE49-F238E27FC236}">
                        <a16:creationId xmlns:a16="http://schemas.microsoft.com/office/drawing/2014/main" id="{EC744EC1-E92C-478E-8C55-A8FC52078160}"/>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AutoShape 1">
                    <a:extLst>
                      <a:ext uri="{FF2B5EF4-FFF2-40B4-BE49-F238E27FC236}">
                        <a16:creationId xmlns:a16="http://schemas.microsoft.com/office/drawing/2014/main" id="{4D8D47EB-9B7C-440D-86BB-30451DD95340}"/>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60" name="Group 59">
                  <a:extLst>
                    <a:ext uri="{FF2B5EF4-FFF2-40B4-BE49-F238E27FC236}">
                      <a16:creationId xmlns:a16="http://schemas.microsoft.com/office/drawing/2014/main" id="{39FB95CF-C081-4F48-B13A-595603A3BBF2}"/>
                    </a:ext>
                  </a:extLst>
                </p:cNvPr>
                <p:cNvGrpSpPr/>
                <p:nvPr/>
              </p:nvGrpSpPr>
              <p:grpSpPr>
                <a:xfrm>
                  <a:off x="2097594" y="5616406"/>
                  <a:ext cx="159086" cy="159087"/>
                  <a:chOff x="1684215" y="5760204"/>
                  <a:chExt cx="305861" cy="305861"/>
                </a:xfrm>
              </p:grpSpPr>
              <p:sp>
                <p:nvSpPr>
                  <p:cNvPr id="64" name="Oval 63">
                    <a:extLst>
                      <a:ext uri="{FF2B5EF4-FFF2-40B4-BE49-F238E27FC236}">
                        <a16:creationId xmlns:a16="http://schemas.microsoft.com/office/drawing/2014/main" id="{3BD25060-B1D2-4DCC-9C93-76D7115154D0}"/>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5" name="AutoShape 21">
                    <a:extLst>
                      <a:ext uri="{FF2B5EF4-FFF2-40B4-BE49-F238E27FC236}">
                        <a16:creationId xmlns:a16="http://schemas.microsoft.com/office/drawing/2014/main" id="{1E261B5A-C763-4952-BA20-12F7FAEB746C}"/>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61" name="Group 60">
                  <a:extLst>
                    <a:ext uri="{FF2B5EF4-FFF2-40B4-BE49-F238E27FC236}">
                      <a16:creationId xmlns:a16="http://schemas.microsoft.com/office/drawing/2014/main" id="{4AE9D4DD-5C06-4985-BCE9-F6C88BDACC55}"/>
                    </a:ext>
                  </a:extLst>
                </p:cNvPr>
                <p:cNvGrpSpPr/>
                <p:nvPr/>
              </p:nvGrpSpPr>
              <p:grpSpPr>
                <a:xfrm>
                  <a:off x="2323367" y="5616406"/>
                  <a:ext cx="159086" cy="159087"/>
                  <a:chOff x="2177216" y="5760204"/>
                  <a:chExt cx="305861" cy="305861"/>
                </a:xfrm>
              </p:grpSpPr>
              <p:sp>
                <p:nvSpPr>
                  <p:cNvPr id="62" name="Oval 61">
                    <a:extLst>
                      <a:ext uri="{FF2B5EF4-FFF2-40B4-BE49-F238E27FC236}">
                        <a16:creationId xmlns:a16="http://schemas.microsoft.com/office/drawing/2014/main" id="{19560DE5-F8AA-45B2-9087-140DE01FC631}"/>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3" name="AutoShape 18">
                    <a:extLst>
                      <a:ext uri="{FF2B5EF4-FFF2-40B4-BE49-F238E27FC236}">
                        <a16:creationId xmlns:a16="http://schemas.microsoft.com/office/drawing/2014/main" id="{27D1D230-B671-47CF-8BB5-93B31C0E9393}"/>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40" name="Group 39">
            <a:extLst>
              <a:ext uri="{FF2B5EF4-FFF2-40B4-BE49-F238E27FC236}">
                <a16:creationId xmlns:a16="http://schemas.microsoft.com/office/drawing/2014/main" id="{5EDFF66F-7D92-4329-9E2F-5F787CC62B6B}"/>
              </a:ext>
            </a:extLst>
          </p:cNvPr>
          <p:cNvGrpSpPr/>
          <p:nvPr/>
        </p:nvGrpSpPr>
        <p:grpSpPr>
          <a:xfrm>
            <a:off x="4575453" y="5244663"/>
            <a:ext cx="3041093" cy="894025"/>
            <a:chOff x="5068962" y="5482738"/>
            <a:chExt cx="3041093" cy="894025"/>
          </a:xfrm>
        </p:grpSpPr>
        <p:sp>
          <p:nvSpPr>
            <p:cNvPr id="88" name="Rectangle 9">
              <a:extLst>
                <a:ext uri="{FF2B5EF4-FFF2-40B4-BE49-F238E27FC236}">
                  <a16:creationId xmlns:a16="http://schemas.microsoft.com/office/drawing/2014/main" id="{6B302AA4-9831-45B8-B193-5A961A165E76}"/>
                </a:ext>
              </a:extLst>
            </p:cNvPr>
            <p:cNvSpPr>
              <a:spLocks/>
            </p:cNvSpPr>
            <p:nvPr/>
          </p:nvSpPr>
          <p:spPr bwMode="auto">
            <a:xfrm>
              <a:off x="5068962" y="5482738"/>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text dummy </a:t>
              </a:r>
            </a:p>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heading of and lorem. </a:t>
              </a:r>
            </a:p>
          </p:txBody>
        </p:sp>
        <p:grpSp>
          <p:nvGrpSpPr>
            <p:cNvPr id="72" name="Group 71">
              <a:extLst>
                <a:ext uri="{FF2B5EF4-FFF2-40B4-BE49-F238E27FC236}">
                  <a16:creationId xmlns:a16="http://schemas.microsoft.com/office/drawing/2014/main" id="{DA9845C9-80BF-4E71-987F-86286812C1AB}"/>
                </a:ext>
              </a:extLst>
            </p:cNvPr>
            <p:cNvGrpSpPr/>
            <p:nvPr/>
          </p:nvGrpSpPr>
          <p:grpSpPr>
            <a:xfrm>
              <a:off x="6043696" y="6080301"/>
              <a:ext cx="1091624" cy="296462"/>
              <a:chOff x="1515100" y="5516154"/>
              <a:chExt cx="1324077" cy="359591"/>
            </a:xfrm>
          </p:grpSpPr>
          <p:sp>
            <p:nvSpPr>
              <p:cNvPr id="73" name="Rectangle 72">
                <a:extLst>
                  <a:ext uri="{FF2B5EF4-FFF2-40B4-BE49-F238E27FC236}">
                    <a16:creationId xmlns:a16="http://schemas.microsoft.com/office/drawing/2014/main" id="{B6F6BFB3-7076-425F-B301-17610378A6D2}"/>
                  </a:ext>
                </a:extLst>
              </p:cNvPr>
              <p:cNvSpPr/>
              <p:nvPr/>
            </p:nvSpPr>
            <p:spPr>
              <a:xfrm>
                <a:off x="1515100" y="5516154"/>
                <a:ext cx="1324077" cy="359591"/>
              </a:xfrm>
              <a:prstGeom prst="rect">
                <a:avLst/>
              </a:pr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4" name="Group 73">
                <a:extLst>
                  <a:ext uri="{FF2B5EF4-FFF2-40B4-BE49-F238E27FC236}">
                    <a16:creationId xmlns:a16="http://schemas.microsoft.com/office/drawing/2014/main" id="{45025D3B-964D-4E65-858A-476D0D6475D1}"/>
                  </a:ext>
                </a:extLst>
              </p:cNvPr>
              <p:cNvGrpSpPr/>
              <p:nvPr/>
            </p:nvGrpSpPr>
            <p:grpSpPr>
              <a:xfrm>
                <a:off x="1747552" y="5584029"/>
                <a:ext cx="859172" cy="223840"/>
                <a:chOff x="1871822" y="5616406"/>
                <a:chExt cx="610631" cy="159087"/>
              </a:xfrm>
            </p:grpSpPr>
            <p:grpSp>
              <p:nvGrpSpPr>
                <p:cNvPr id="75" name="Group 74">
                  <a:extLst>
                    <a:ext uri="{FF2B5EF4-FFF2-40B4-BE49-F238E27FC236}">
                      <a16:creationId xmlns:a16="http://schemas.microsoft.com/office/drawing/2014/main" id="{53B41F9B-6128-4607-93CB-37D4A07FA54B}"/>
                    </a:ext>
                  </a:extLst>
                </p:cNvPr>
                <p:cNvGrpSpPr/>
                <p:nvPr/>
              </p:nvGrpSpPr>
              <p:grpSpPr>
                <a:xfrm>
                  <a:off x="1871822" y="5616406"/>
                  <a:ext cx="159086" cy="159087"/>
                  <a:chOff x="1324575" y="5760204"/>
                  <a:chExt cx="305861" cy="305861"/>
                </a:xfrm>
              </p:grpSpPr>
              <p:sp>
                <p:nvSpPr>
                  <p:cNvPr id="82" name="Oval 81">
                    <a:extLst>
                      <a:ext uri="{FF2B5EF4-FFF2-40B4-BE49-F238E27FC236}">
                        <a16:creationId xmlns:a16="http://schemas.microsoft.com/office/drawing/2014/main" id="{2E4BFD5B-BAE7-4D99-9E22-00327043F5AA}"/>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3" name="AutoShape 1">
                    <a:extLst>
                      <a:ext uri="{FF2B5EF4-FFF2-40B4-BE49-F238E27FC236}">
                        <a16:creationId xmlns:a16="http://schemas.microsoft.com/office/drawing/2014/main" id="{F2E6433B-7963-4BB8-B8FD-E587CE0081F3}"/>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76" name="Group 75">
                  <a:extLst>
                    <a:ext uri="{FF2B5EF4-FFF2-40B4-BE49-F238E27FC236}">
                      <a16:creationId xmlns:a16="http://schemas.microsoft.com/office/drawing/2014/main" id="{A1667F06-7D4C-4A48-9A12-BB607948BDA2}"/>
                    </a:ext>
                  </a:extLst>
                </p:cNvPr>
                <p:cNvGrpSpPr/>
                <p:nvPr/>
              </p:nvGrpSpPr>
              <p:grpSpPr>
                <a:xfrm>
                  <a:off x="2097594" y="5616406"/>
                  <a:ext cx="159086" cy="159087"/>
                  <a:chOff x="1684215" y="5760204"/>
                  <a:chExt cx="305861" cy="305861"/>
                </a:xfrm>
              </p:grpSpPr>
              <p:sp>
                <p:nvSpPr>
                  <p:cNvPr id="80" name="Oval 79">
                    <a:extLst>
                      <a:ext uri="{FF2B5EF4-FFF2-40B4-BE49-F238E27FC236}">
                        <a16:creationId xmlns:a16="http://schemas.microsoft.com/office/drawing/2014/main" id="{B3507E90-48D7-4B30-8B87-5AE063E297B0}"/>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1" name="AutoShape 21">
                    <a:extLst>
                      <a:ext uri="{FF2B5EF4-FFF2-40B4-BE49-F238E27FC236}">
                        <a16:creationId xmlns:a16="http://schemas.microsoft.com/office/drawing/2014/main" id="{8185B5A3-5ABA-4000-8BC6-7901DF2949BD}"/>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77" name="Group 76">
                  <a:extLst>
                    <a:ext uri="{FF2B5EF4-FFF2-40B4-BE49-F238E27FC236}">
                      <a16:creationId xmlns:a16="http://schemas.microsoft.com/office/drawing/2014/main" id="{DAD8224B-46C0-4481-988E-4290BFF97573}"/>
                    </a:ext>
                  </a:extLst>
                </p:cNvPr>
                <p:cNvGrpSpPr/>
                <p:nvPr/>
              </p:nvGrpSpPr>
              <p:grpSpPr>
                <a:xfrm>
                  <a:off x="2323367" y="5616406"/>
                  <a:ext cx="159086" cy="159087"/>
                  <a:chOff x="2177216" y="5760204"/>
                  <a:chExt cx="305861" cy="305861"/>
                </a:xfrm>
              </p:grpSpPr>
              <p:sp>
                <p:nvSpPr>
                  <p:cNvPr id="78" name="Oval 77">
                    <a:extLst>
                      <a:ext uri="{FF2B5EF4-FFF2-40B4-BE49-F238E27FC236}">
                        <a16:creationId xmlns:a16="http://schemas.microsoft.com/office/drawing/2014/main" id="{F578C4ED-45A7-4CFF-AF0B-2B89887449D1}"/>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9" name="AutoShape 18">
                    <a:extLst>
                      <a:ext uri="{FF2B5EF4-FFF2-40B4-BE49-F238E27FC236}">
                        <a16:creationId xmlns:a16="http://schemas.microsoft.com/office/drawing/2014/main" id="{A20ABA0C-EBBA-4FCE-A18F-EB31D764505E}"/>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44" name="Group 43">
            <a:extLst>
              <a:ext uri="{FF2B5EF4-FFF2-40B4-BE49-F238E27FC236}">
                <a16:creationId xmlns:a16="http://schemas.microsoft.com/office/drawing/2014/main" id="{2E60518D-3977-49EC-A2F5-2B930813F2AF}"/>
              </a:ext>
            </a:extLst>
          </p:cNvPr>
          <p:cNvGrpSpPr/>
          <p:nvPr/>
        </p:nvGrpSpPr>
        <p:grpSpPr>
          <a:xfrm>
            <a:off x="8093627" y="5244663"/>
            <a:ext cx="3041093" cy="894025"/>
            <a:chOff x="9098120" y="5482738"/>
            <a:chExt cx="3041093" cy="894025"/>
          </a:xfrm>
        </p:grpSpPr>
        <p:sp>
          <p:nvSpPr>
            <p:cNvPr id="113" name="Rectangle 9">
              <a:extLst>
                <a:ext uri="{FF2B5EF4-FFF2-40B4-BE49-F238E27FC236}">
                  <a16:creationId xmlns:a16="http://schemas.microsoft.com/office/drawing/2014/main" id="{A148EF87-E451-47F5-8B12-7FB5DBFC6C35}"/>
                </a:ext>
              </a:extLst>
            </p:cNvPr>
            <p:cNvSpPr>
              <a:spLocks/>
            </p:cNvSpPr>
            <p:nvPr/>
          </p:nvSpPr>
          <p:spPr bwMode="auto">
            <a:xfrm>
              <a:off x="9098120" y="5482738"/>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text dummy </a:t>
              </a:r>
            </a:p>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heading of and lorem. </a:t>
              </a:r>
            </a:p>
          </p:txBody>
        </p:sp>
        <p:grpSp>
          <p:nvGrpSpPr>
            <p:cNvPr id="91" name="Group 90">
              <a:extLst>
                <a:ext uri="{FF2B5EF4-FFF2-40B4-BE49-F238E27FC236}">
                  <a16:creationId xmlns:a16="http://schemas.microsoft.com/office/drawing/2014/main" id="{C3B56BD6-325B-4F23-96DB-37AA158BF801}"/>
                </a:ext>
              </a:extLst>
            </p:cNvPr>
            <p:cNvGrpSpPr/>
            <p:nvPr/>
          </p:nvGrpSpPr>
          <p:grpSpPr>
            <a:xfrm>
              <a:off x="10072854" y="6080301"/>
              <a:ext cx="1091624" cy="296462"/>
              <a:chOff x="1515100" y="5516154"/>
              <a:chExt cx="1324077" cy="359591"/>
            </a:xfrm>
          </p:grpSpPr>
          <p:sp>
            <p:nvSpPr>
              <p:cNvPr id="92" name="Rectangle 91">
                <a:extLst>
                  <a:ext uri="{FF2B5EF4-FFF2-40B4-BE49-F238E27FC236}">
                    <a16:creationId xmlns:a16="http://schemas.microsoft.com/office/drawing/2014/main" id="{453263DA-8D43-487F-83F1-899E8F0701A0}"/>
                  </a:ext>
                </a:extLst>
              </p:cNvPr>
              <p:cNvSpPr/>
              <p:nvPr/>
            </p:nvSpPr>
            <p:spPr>
              <a:xfrm>
                <a:off x="1515100" y="5516154"/>
                <a:ext cx="1324077" cy="359591"/>
              </a:xfrm>
              <a:prstGeom prst="rect">
                <a:avLst/>
              </a:pr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93" name="Group 92">
                <a:extLst>
                  <a:ext uri="{FF2B5EF4-FFF2-40B4-BE49-F238E27FC236}">
                    <a16:creationId xmlns:a16="http://schemas.microsoft.com/office/drawing/2014/main" id="{ACEA5D1A-4BD3-4539-9CA2-8CC917CE9926}"/>
                  </a:ext>
                </a:extLst>
              </p:cNvPr>
              <p:cNvGrpSpPr/>
              <p:nvPr/>
            </p:nvGrpSpPr>
            <p:grpSpPr>
              <a:xfrm>
                <a:off x="1747552" y="5584029"/>
                <a:ext cx="859172" cy="223840"/>
                <a:chOff x="1871822" y="5616406"/>
                <a:chExt cx="610631" cy="159087"/>
              </a:xfrm>
            </p:grpSpPr>
            <p:grpSp>
              <p:nvGrpSpPr>
                <p:cNvPr id="94" name="Group 93">
                  <a:extLst>
                    <a:ext uri="{FF2B5EF4-FFF2-40B4-BE49-F238E27FC236}">
                      <a16:creationId xmlns:a16="http://schemas.microsoft.com/office/drawing/2014/main" id="{704CC78A-0779-484A-B004-EA1205D0F6B0}"/>
                    </a:ext>
                  </a:extLst>
                </p:cNvPr>
                <p:cNvGrpSpPr/>
                <p:nvPr/>
              </p:nvGrpSpPr>
              <p:grpSpPr>
                <a:xfrm>
                  <a:off x="1871822" y="5616406"/>
                  <a:ext cx="159086" cy="159087"/>
                  <a:chOff x="1324575" y="5760204"/>
                  <a:chExt cx="305861" cy="305861"/>
                </a:xfrm>
              </p:grpSpPr>
              <p:sp>
                <p:nvSpPr>
                  <p:cNvPr id="110" name="Oval 109">
                    <a:extLst>
                      <a:ext uri="{FF2B5EF4-FFF2-40B4-BE49-F238E27FC236}">
                        <a16:creationId xmlns:a16="http://schemas.microsoft.com/office/drawing/2014/main" id="{21F82705-F60E-442C-AED1-AEF0E7772964}"/>
                      </a:ext>
                    </a:extLst>
                  </p:cNvPr>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1" name="AutoShape 1">
                    <a:extLst>
                      <a:ext uri="{FF2B5EF4-FFF2-40B4-BE49-F238E27FC236}">
                        <a16:creationId xmlns:a16="http://schemas.microsoft.com/office/drawing/2014/main" id="{7AE45B98-B9B3-4D27-9D5A-3FCB36A182A0}"/>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96" name="Group 95">
                  <a:extLst>
                    <a:ext uri="{FF2B5EF4-FFF2-40B4-BE49-F238E27FC236}">
                      <a16:creationId xmlns:a16="http://schemas.microsoft.com/office/drawing/2014/main" id="{FB0EFDD2-16FF-4D10-824D-0DA82694B0C6}"/>
                    </a:ext>
                  </a:extLst>
                </p:cNvPr>
                <p:cNvGrpSpPr/>
                <p:nvPr/>
              </p:nvGrpSpPr>
              <p:grpSpPr>
                <a:xfrm>
                  <a:off x="2097594" y="5616406"/>
                  <a:ext cx="159086" cy="159087"/>
                  <a:chOff x="1684215" y="5760204"/>
                  <a:chExt cx="305861" cy="305861"/>
                </a:xfrm>
              </p:grpSpPr>
              <p:sp>
                <p:nvSpPr>
                  <p:cNvPr id="108" name="Oval 107">
                    <a:extLst>
                      <a:ext uri="{FF2B5EF4-FFF2-40B4-BE49-F238E27FC236}">
                        <a16:creationId xmlns:a16="http://schemas.microsoft.com/office/drawing/2014/main" id="{ED79E600-7BAA-4481-988A-79FC9C23708E}"/>
                      </a:ext>
                    </a:extLst>
                  </p:cNvPr>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9" name="AutoShape 21">
                    <a:extLst>
                      <a:ext uri="{FF2B5EF4-FFF2-40B4-BE49-F238E27FC236}">
                        <a16:creationId xmlns:a16="http://schemas.microsoft.com/office/drawing/2014/main" id="{6D2F7992-DC66-4325-BADD-634A9312105F}"/>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05" name="Group 104">
                  <a:extLst>
                    <a:ext uri="{FF2B5EF4-FFF2-40B4-BE49-F238E27FC236}">
                      <a16:creationId xmlns:a16="http://schemas.microsoft.com/office/drawing/2014/main" id="{8C5F8308-7366-4845-B961-5F52ABF91ECD}"/>
                    </a:ext>
                  </a:extLst>
                </p:cNvPr>
                <p:cNvGrpSpPr/>
                <p:nvPr/>
              </p:nvGrpSpPr>
              <p:grpSpPr>
                <a:xfrm>
                  <a:off x="2323367" y="5616406"/>
                  <a:ext cx="159086" cy="159087"/>
                  <a:chOff x="2177216" y="5760204"/>
                  <a:chExt cx="305861" cy="305861"/>
                </a:xfrm>
              </p:grpSpPr>
              <p:sp>
                <p:nvSpPr>
                  <p:cNvPr id="106" name="Oval 105">
                    <a:extLst>
                      <a:ext uri="{FF2B5EF4-FFF2-40B4-BE49-F238E27FC236}">
                        <a16:creationId xmlns:a16="http://schemas.microsoft.com/office/drawing/2014/main" id="{5169A5CD-8BD7-4E83-9949-CEE15148E42A}"/>
                      </a:ext>
                    </a:extLst>
                  </p:cNvPr>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7" name="AutoShape 18">
                    <a:extLst>
                      <a:ext uri="{FF2B5EF4-FFF2-40B4-BE49-F238E27FC236}">
                        <a16:creationId xmlns:a16="http://schemas.microsoft.com/office/drawing/2014/main" id="{659D7039-0C60-4C94-8D27-405493D0A1EF}"/>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5" name="Picture Placeholder 4">
            <a:extLst>
              <a:ext uri="{FF2B5EF4-FFF2-40B4-BE49-F238E27FC236}">
                <a16:creationId xmlns:a16="http://schemas.microsoft.com/office/drawing/2014/main" id="{580CD74A-E85A-49C4-8925-0782163B959D}"/>
              </a:ext>
            </a:extLst>
          </p:cNvPr>
          <p:cNvSpPr>
            <a:spLocks noGrp="1"/>
          </p:cNvSpPr>
          <p:nvPr>
            <p:ph type="pic" sz="quarter" idx="202"/>
          </p:nvPr>
        </p:nvSpPr>
        <p:spPr/>
      </p:sp>
      <p:sp>
        <p:nvSpPr>
          <p:cNvPr id="7" name="Picture Placeholder 6">
            <a:extLst>
              <a:ext uri="{FF2B5EF4-FFF2-40B4-BE49-F238E27FC236}">
                <a16:creationId xmlns:a16="http://schemas.microsoft.com/office/drawing/2014/main" id="{21CEAEEB-31CD-42C7-BDF5-B4B8C69EC142}"/>
              </a:ext>
            </a:extLst>
          </p:cNvPr>
          <p:cNvSpPr>
            <a:spLocks noGrp="1"/>
          </p:cNvSpPr>
          <p:nvPr>
            <p:ph type="pic" sz="quarter" idx="204"/>
          </p:nvPr>
        </p:nvSpPr>
        <p:spPr/>
      </p:sp>
      <p:sp>
        <p:nvSpPr>
          <p:cNvPr id="9" name="Picture Placeholder 8">
            <a:extLst>
              <a:ext uri="{FF2B5EF4-FFF2-40B4-BE49-F238E27FC236}">
                <a16:creationId xmlns:a16="http://schemas.microsoft.com/office/drawing/2014/main" id="{F50F41EF-18CB-404E-975A-EA7055930F79}"/>
              </a:ext>
            </a:extLst>
          </p:cNvPr>
          <p:cNvSpPr>
            <a:spLocks noGrp="1"/>
          </p:cNvSpPr>
          <p:nvPr>
            <p:ph type="pic" sz="quarter" idx="203"/>
          </p:nvPr>
        </p:nvSpPr>
        <p:spPr/>
      </p:sp>
    </p:spTree>
    <p:extLst>
      <p:ext uri="{BB962C8B-B14F-4D97-AF65-F5344CB8AC3E}">
        <p14:creationId xmlns:p14="http://schemas.microsoft.com/office/powerpoint/2010/main" val="24491930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95"/>
                                        </p:tgtEl>
                                        <p:attrNameLst>
                                          <p:attrName>style.visibility</p:attrName>
                                        </p:attrNameLst>
                                      </p:cBhvr>
                                      <p:to>
                                        <p:strVal val="visible"/>
                                      </p:to>
                                    </p:set>
                                    <p:animEffect transition="in" filter="wipe(left)">
                                      <p:cBhvr>
                                        <p:cTn id="7" dur="500"/>
                                        <p:tgtEl>
                                          <p:spTgt spid="95"/>
                                        </p:tgtEl>
                                      </p:cBhvr>
                                    </p:animEffect>
                                  </p:childTnLst>
                                </p:cTn>
                              </p:par>
                            </p:childTnLst>
                          </p:cTn>
                        </p:par>
                      </p:childTnLst>
                    </p:cTn>
                  </p:par>
                  <p:par>
                    <p:cTn id="8" fill="hold">
                      <p:stCondLst>
                        <p:cond delay="indefinite"/>
                      </p:stCondLst>
                      <p:childTnLst>
                        <p:par>
                          <p:cTn id="9" fill="hold">
                            <p:stCondLst>
                              <p:cond delay="0"/>
                            </p:stCondLst>
                            <p:childTnLst>
                              <p:par>
                                <p:cTn id="10" presetID="12" presetClass="entr" presetSubtype="8" fill="hold" grpId="0" nodeType="clickEffect">
                                  <p:stCondLst>
                                    <p:cond delay="0"/>
                                  </p:stCondLst>
                                  <p:childTnLst>
                                    <p:set>
                                      <p:cBhvr>
                                        <p:cTn id="11" dur="1" fill="hold">
                                          <p:stCondLst>
                                            <p:cond delay="0"/>
                                          </p:stCondLst>
                                        </p:cTn>
                                        <p:tgtEl>
                                          <p:spTgt spid="97"/>
                                        </p:tgtEl>
                                        <p:attrNameLst>
                                          <p:attrName>style.visibility</p:attrName>
                                        </p:attrNameLst>
                                      </p:cBhvr>
                                      <p:to>
                                        <p:strVal val="visible"/>
                                      </p:to>
                                    </p:set>
                                    <p:anim calcmode="lin" valueType="num">
                                      <p:cBhvr additive="base">
                                        <p:cTn id="12" dur="500"/>
                                        <p:tgtEl>
                                          <p:spTgt spid="97"/>
                                        </p:tgtEl>
                                        <p:attrNameLst>
                                          <p:attrName>ppt_x</p:attrName>
                                        </p:attrNameLst>
                                      </p:cBhvr>
                                      <p:tavLst>
                                        <p:tav tm="0">
                                          <p:val>
                                            <p:strVal val="#ppt_x-#ppt_w*1.125000"/>
                                          </p:val>
                                        </p:tav>
                                        <p:tav tm="100000">
                                          <p:val>
                                            <p:strVal val="#ppt_x"/>
                                          </p:val>
                                        </p:tav>
                                      </p:tavLst>
                                    </p:anim>
                                    <p:animEffect transition="in" filter="wipe(right)">
                                      <p:cBhvr>
                                        <p:cTn id="13" dur="500"/>
                                        <p:tgtEl>
                                          <p:spTgt spid="97"/>
                                        </p:tgtEl>
                                      </p:cBhvr>
                                    </p:animEffect>
                                  </p:childTnLst>
                                </p:cTn>
                              </p:par>
                            </p:childTnLst>
                          </p:cTn>
                        </p:par>
                      </p:childTnLst>
                    </p:cTn>
                  </p:par>
                  <p:par>
                    <p:cTn id="14" fill="hold">
                      <p:stCondLst>
                        <p:cond delay="indefinite"/>
                      </p:stCondLst>
                      <p:childTnLst>
                        <p:par>
                          <p:cTn id="15" fill="hold">
                            <p:stCondLst>
                              <p:cond delay="0"/>
                            </p:stCondLst>
                            <p:childTnLst>
                              <p:par>
                                <p:cTn id="16" presetID="22" presetClass="entr" presetSubtype="1" fill="hold" grpId="0" nodeType="clickEffect">
                                  <p:stCondLst>
                                    <p:cond delay="0"/>
                                  </p:stCondLst>
                                  <p:childTnLst>
                                    <p:set>
                                      <p:cBhvr>
                                        <p:cTn id="17" dur="1" fill="hold">
                                          <p:stCondLst>
                                            <p:cond delay="0"/>
                                          </p:stCondLst>
                                        </p:cTn>
                                        <p:tgtEl>
                                          <p:spTgt spid="98"/>
                                        </p:tgtEl>
                                        <p:attrNameLst>
                                          <p:attrName>style.visibility</p:attrName>
                                        </p:attrNameLst>
                                      </p:cBhvr>
                                      <p:to>
                                        <p:strVal val="visible"/>
                                      </p:to>
                                    </p:set>
                                    <p:animEffect transition="in" filter="wipe(up)">
                                      <p:cBhvr>
                                        <p:cTn id="18" dur="500"/>
                                        <p:tgtEl>
                                          <p:spTgt spid="9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5" grpId="0"/>
      <p:bldP spid="97" grpId="0"/>
      <p:bldP spid="98" grpId="0"/>
    </p:bld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11</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lstStyle/>
          <a:p>
            <a:r>
              <a:rPr lang="en-US" sz="3600" b="1" dirty="0"/>
              <a:t>Our</a:t>
            </a:r>
            <a:r>
              <a:rPr lang="en-US" sz="3600" dirty="0"/>
              <a:t> </a:t>
            </a:r>
            <a:r>
              <a:rPr lang="en-US" sz="3600" b="1" dirty="0"/>
              <a:t>Team</a:t>
            </a:r>
          </a:p>
        </p:txBody>
      </p:sp>
      <p:sp>
        <p:nvSpPr>
          <p:cNvPr id="23" name="Subtitle 22">
            <a:extLst>
              <a:ext uri="{FF2B5EF4-FFF2-40B4-BE49-F238E27FC236}">
                <a16:creationId xmlns:a16="http://schemas.microsoft.com/office/drawing/2014/main" id="{5FF1D150-1CC9-410A-ACA4-F7D9968EBBCE}"/>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63" name="Group 62">
            <a:extLst>
              <a:ext uri="{FF2B5EF4-FFF2-40B4-BE49-F238E27FC236}">
                <a16:creationId xmlns:a16="http://schemas.microsoft.com/office/drawing/2014/main" id="{C8B7395A-ECD6-4A9E-B617-2BA1E909758B}"/>
              </a:ext>
            </a:extLst>
          </p:cNvPr>
          <p:cNvGrpSpPr/>
          <p:nvPr/>
        </p:nvGrpSpPr>
        <p:grpSpPr>
          <a:xfrm>
            <a:off x="1479645" y="5133373"/>
            <a:ext cx="1758201" cy="754742"/>
            <a:chOff x="1187742" y="5100398"/>
            <a:chExt cx="1758201" cy="754742"/>
          </a:xfrm>
        </p:grpSpPr>
        <p:sp>
          <p:nvSpPr>
            <p:cNvPr id="12" name="TextBox 11">
              <a:extLst>
                <a:ext uri="{FF2B5EF4-FFF2-40B4-BE49-F238E27FC236}">
                  <a16:creationId xmlns:a16="http://schemas.microsoft.com/office/drawing/2014/main" id="{77CE751D-1F5D-479F-A386-EE6F5F467BFF}"/>
                </a:ext>
              </a:extLst>
            </p:cNvPr>
            <p:cNvSpPr txBox="1"/>
            <p:nvPr/>
          </p:nvSpPr>
          <p:spPr>
            <a:xfrm>
              <a:off x="1187742" y="5100398"/>
              <a:ext cx="1758201" cy="323165"/>
            </a:xfrm>
            <a:prstGeom prst="rect">
              <a:avLst/>
            </a:prstGeom>
            <a:noFill/>
          </p:spPr>
          <p:txBody>
            <a:bodyPr wrap="square" rtlCol="0">
              <a:spAutoFit/>
            </a:bodyPr>
            <a:lstStyle/>
            <a:p>
              <a:pPr algn="ctr"/>
              <a:r>
                <a:rPr lang="en-US" sz="1500" b="1" dirty="0">
                  <a:solidFill>
                    <a:schemeClr val="accent2"/>
                  </a:solidFill>
                  <a:latin typeface="Raleway" panose="020B0503030101060003" pitchFamily="34" charset="0"/>
                  <a:ea typeface="PT Sans" panose="020B0503020203020204" pitchFamily="34" charset="0"/>
                </a:rPr>
                <a:t>Dr. Jacky Chan</a:t>
              </a:r>
              <a:endParaRPr lang="en-US" sz="1500" b="1" dirty="0">
                <a:solidFill>
                  <a:schemeClr val="accent2"/>
                </a:solidFill>
                <a:latin typeface="Raleway" panose="020B0503030101060003" pitchFamily="34" charset="0"/>
              </a:endParaRPr>
            </a:p>
          </p:txBody>
        </p:sp>
        <p:grpSp>
          <p:nvGrpSpPr>
            <p:cNvPr id="14" name="Group 13">
              <a:extLst>
                <a:ext uri="{FF2B5EF4-FFF2-40B4-BE49-F238E27FC236}">
                  <a16:creationId xmlns:a16="http://schemas.microsoft.com/office/drawing/2014/main" id="{487E600C-B3F5-47D6-A506-805D067F3592}"/>
                </a:ext>
              </a:extLst>
            </p:cNvPr>
            <p:cNvGrpSpPr/>
            <p:nvPr/>
          </p:nvGrpSpPr>
          <p:grpSpPr>
            <a:xfrm>
              <a:off x="1521030" y="5558678"/>
              <a:ext cx="1091624" cy="296462"/>
              <a:chOff x="1515100" y="5516154"/>
              <a:chExt cx="1324077" cy="359591"/>
            </a:xfrm>
          </p:grpSpPr>
          <p:sp>
            <p:nvSpPr>
              <p:cNvPr id="15" name="Rectangle 14">
                <a:extLst>
                  <a:ext uri="{FF2B5EF4-FFF2-40B4-BE49-F238E27FC236}">
                    <a16:creationId xmlns:a16="http://schemas.microsoft.com/office/drawing/2014/main" id="{B6CE37C1-DE3E-455A-A8FD-3D4D0D6390F7}"/>
                  </a:ext>
                </a:extLst>
              </p:cNvPr>
              <p:cNvSpPr/>
              <p:nvPr/>
            </p:nvSpPr>
            <p:spPr>
              <a:xfrm>
                <a:off x="1515100" y="5516154"/>
                <a:ext cx="1324077" cy="359591"/>
              </a:xfrm>
              <a:prstGeom prst="rect">
                <a:avLst/>
              </a:prstGeom>
              <a:noFill/>
              <a:ln w="317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6" name="Group 15">
                <a:extLst>
                  <a:ext uri="{FF2B5EF4-FFF2-40B4-BE49-F238E27FC236}">
                    <a16:creationId xmlns:a16="http://schemas.microsoft.com/office/drawing/2014/main" id="{64267F70-6EA1-4E89-A4A4-617EF283DAC5}"/>
                  </a:ext>
                </a:extLst>
              </p:cNvPr>
              <p:cNvGrpSpPr/>
              <p:nvPr/>
            </p:nvGrpSpPr>
            <p:grpSpPr>
              <a:xfrm>
                <a:off x="1747552" y="5584029"/>
                <a:ext cx="859172" cy="223840"/>
                <a:chOff x="1871822" y="5616406"/>
                <a:chExt cx="610631" cy="159087"/>
              </a:xfrm>
            </p:grpSpPr>
            <p:grpSp>
              <p:nvGrpSpPr>
                <p:cNvPr id="17" name="Group 16">
                  <a:extLst>
                    <a:ext uri="{FF2B5EF4-FFF2-40B4-BE49-F238E27FC236}">
                      <a16:creationId xmlns:a16="http://schemas.microsoft.com/office/drawing/2014/main" id="{C1DA9536-5438-4AE8-A2D2-300E77A0E151}"/>
                    </a:ext>
                  </a:extLst>
                </p:cNvPr>
                <p:cNvGrpSpPr/>
                <p:nvPr/>
              </p:nvGrpSpPr>
              <p:grpSpPr>
                <a:xfrm>
                  <a:off x="1871822" y="5616406"/>
                  <a:ext cx="159086" cy="159087"/>
                  <a:chOff x="1324575" y="5760204"/>
                  <a:chExt cx="305861" cy="305861"/>
                </a:xfrm>
              </p:grpSpPr>
              <p:sp>
                <p:nvSpPr>
                  <p:cNvPr id="27" name="Oval 26">
                    <a:extLst>
                      <a:ext uri="{FF2B5EF4-FFF2-40B4-BE49-F238E27FC236}">
                        <a16:creationId xmlns:a16="http://schemas.microsoft.com/office/drawing/2014/main" id="{2DBCD9FF-5B0C-4702-A818-4762E2C9A01E}"/>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AutoShape 1">
                    <a:extLst>
                      <a:ext uri="{FF2B5EF4-FFF2-40B4-BE49-F238E27FC236}">
                        <a16:creationId xmlns:a16="http://schemas.microsoft.com/office/drawing/2014/main" id="{620E1825-65A0-4239-9579-3F435870B83D}"/>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9" name="Group 18">
                  <a:extLst>
                    <a:ext uri="{FF2B5EF4-FFF2-40B4-BE49-F238E27FC236}">
                      <a16:creationId xmlns:a16="http://schemas.microsoft.com/office/drawing/2014/main" id="{1146594B-6731-4A35-9788-B7613105E0EB}"/>
                    </a:ext>
                  </a:extLst>
                </p:cNvPr>
                <p:cNvGrpSpPr/>
                <p:nvPr/>
              </p:nvGrpSpPr>
              <p:grpSpPr>
                <a:xfrm>
                  <a:off x="2097594" y="5616406"/>
                  <a:ext cx="159086" cy="159087"/>
                  <a:chOff x="1684215" y="5760204"/>
                  <a:chExt cx="305861" cy="305861"/>
                </a:xfrm>
              </p:grpSpPr>
              <p:sp>
                <p:nvSpPr>
                  <p:cNvPr id="25" name="Oval 24">
                    <a:extLst>
                      <a:ext uri="{FF2B5EF4-FFF2-40B4-BE49-F238E27FC236}">
                        <a16:creationId xmlns:a16="http://schemas.microsoft.com/office/drawing/2014/main" id="{C669A8D3-CA9F-4713-BBDB-B2900DE5AA64}"/>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AutoShape 21">
                    <a:extLst>
                      <a:ext uri="{FF2B5EF4-FFF2-40B4-BE49-F238E27FC236}">
                        <a16:creationId xmlns:a16="http://schemas.microsoft.com/office/drawing/2014/main" id="{73B9FD0F-D8A6-490F-84A5-EC10BA118D10}"/>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20" name="Group 19">
                  <a:extLst>
                    <a:ext uri="{FF2B5EF4-FFF2-40B4-BE49-F238E27FC236}">
                      <a16:creationId xmlns:a16="http://schemas.microsoft.com/office/drawing/2014/main" id="{5E8FF6E7-6EF1-4EBB-B5E1-5BEAFE76DA76}"/>
                    </a:ext>
                  </a:extLst>
                </p:cNvPr>
                <p:cNvGrpSpPr/>
                <p:nvPr/>
              </p:nvGrpSpPr>
              <p:grpSpPr>
                <a:xfrm>
                  <a:off x="2323367" y="5616406"/>
                  <a:ext cx="159086" cy="159087"/>
                  <a:chOff x="2177216" y="5760204"/>
                  <a:chExt cx="305861" cy="305861"/>
                </a:xfrm>
              </p:grpSpPr>
              <p:sp>
                <p:nvSpPr>
                  <p:cNvPr id="22" name="Oval 21">
                    <a:extLst>
                      <a:ext uri="{FF2B5EF4-FFF2-40B4-BE49-F238E27FC236}">
                        <a16:creationId xmlns:a16="http://schemas.microsoft.com/office/drawing/2014/main" id="{0239629E-440A-4312-8E8C-76B2B62DD546}"/>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AutoShape 18">
                    <a:extLst>
                      <a:ext uri="{FF2B5EF4-FFF2-40B4-BE49-F238E27FC236}">
                        <a16:creationId xmlns:a16="http://schemas.microsoft.com/office/drawing/2014/main" id="{A85EB7B1-3753-46B5-8ABE-E48802CCC02A}"/>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13" name="Rectangle 9">
            <a:extLst>
              <a:ext uri="{FF2B5EF4-FFF2-40B4-BE49-F238E27FC236}">
                <a16:creationId xmlns:a16="http://schemas.microsoft.com/office/drawing/2014/main" id="{332CF1CE-436D-4A35-9BB5-FF51C763858B}"/>
              </a:ext>
            </a:extLst>
          </p:cNvPr>
          <p:cNvSpPr>
            <a:spLocks/>
          </p:cNvSpPr>
          <p:nvPr/>
        </p:nvSpPr>
        <p:spPr bwMode="auto">
          <a:xfrm>
            <a:off x="838199" y="2319386"/>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0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text dummy </a:t>
            </a:r>
          </a:p>
          <a:p>
            <a:pPr algn="ctr">
              <a:lnSpc>
                <a:spcPts val="20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heading of and lorem. </a:t>
            </a:r>
          </a:p>
        </p:txBody>
      </p:sp>
      <p:grpSp>
        <p:nvGrpSpPr>
          <p:cNvPr id="71" name="Group 70">
            <a:extLst>
              <a:ext uri="{FF2B5EF4-FFF2-40B4-BE49-F238E27FC236}">
                <a16:creationId xmlns:a16="http://schemas.microsoft.com/office/drawing/2014/main" id="{77B08474-7DF2-4EAE-B78C-CEEB31937A6E}"/>
              </a:ext>
            </a:extLst>
          </p:cNvPr>
          <p:cNvGrpSpPr/>
          <p:nvPr/>
        </p:nvGrpSpPr>
        <p:grpSpPr>
          <a:xfrm>
            <a:off x="5216899" y="5133373"/>
            <a:ext cx="1758201" cy="754742"/>
            <a:chOff x="1187742" y="5100398"/>
            <a:chExt cx="1758201" cy="754742"/>
          </a:xfrm>
        </p:grpSpPr>
        <p:sp>
          <p:nvSpPr>
            <p:cNvPr id="77" name="TextBox 76">
              <a:extLst>
                <a:ext uri="{FF2B5EF4-FFF2-40B4-BE49-F238E27FC236}">
                  <a16:creationId xmlns:a16="http://schemas.microsoft.com/office/drawing/2014/main" id="{2BE3E492-25CF-44AD-B2C8-508AD7DA905C}"/>
                </a:ext>
              </a:extLst>
            </p:cNvPr>
            <p:cNvSpPr txBox="1"/>
            <p:nvPr/>
          </p:nvSpPr>
          <p:spPr>
            <a:xfrm>
              <a:off x="1187742" y="5100398"/>
              <a:ext cx="1758201" cy="323165"/>
            </a:xfrm>
            <a:prstGeom prst="rect">
              <a:avLst/>
            </a:prstGeom>
            <a:noFill/>
          </p:spPr>
          <p:txBody>
            <a:bodyPr wrap="square" rtlCol="0">
              <a:spAutoFit/>
            </a:bodyPr>
            <a:lstStyle/>
            <a:p>
              <a:pPr algn="ctr"/>
              <a:r>
                <a:rPr lang="en-US" sz="1500" b="1" dirty="0">
                  <a:solidFill>
                    <a:schemeClr val="accent2"/>
                  </a:solidFill>
                  <a:latin typeface="Raleway" panose="020B0503030101060003" pitchFamily="34" charset="0"/>
                  <a:ea typeface="PT Sans" panose="020B0503020203020204" pitchFamily="34" charset="0"/>
                </a:rPr>
                <a:t>Dr. Jacky Chan</a:t>
              </a:r>
              <a:endParaRPr lang="en-US" sz="1500" b="1" dirty="0">
                <a:solidFill>
                  <a:schemeClr val="accent2"/>
                </a:solidFill>
                <a:latin typeface="Raleway" panose="020B0503030101060003" pitchFamily="34" charset="0"/>
              </a:endParaRPr>
            </a:p>
          </p:txBody>
        </p:sp>
        <p:grpSp>
          <p:nvGrpSpPr>
            <p:cNvPr id="78" name="Group 77">
              <a:extLst>
                <a:ext uri="{FF2B5EF4-FFF2-40B4-BE49-F238E27FC236}">
                  <a16:creationId xmlns:a16="http://schemas.microsoft.com/office/drawing/2014/main" id="{5AB90889-20B5-4F1E-8238-682B093DD926}"/>
                </a:ext>
              </a:extLst>
            </p:cNvPr>
            <p:cNvGrpSpPr/>
            <p:nvPr/>
          </p:nvGrpSpPr>
          <p:grpSpPr>
            <a:xfrm>
              <a:off x="1521030" y="5558678"/>
              <a:ext cx="1091624" cy="296462"/>
              <a:chOff x="1515100" y="5516154"/>
              <a:chExt cx="1324077" cy="359591"/>
            </a:xfrm>
          </p:grpSpPr>
          <p:sp>
            <p:nvSpPr>
              <p:cNvPr id="79" name="Rectangle 78">
                <a:extLst>
                  <a:ext uri="{FF2B5EF4-FFF2-40B4-BE49-F238E27FC236}">
                    <a16:creationId xmlns:a16="http://schemas.microsoft.com/office/drawing/2014/main" id="{10943123-4822-4D05-806E-A3F591D9CA1B}"/>
                  </a:ext>
                </a:extLst>
              </p:cNvPr>
              <p:cNvSpPr/>
              <p:nvPr/>
            </p:nvSpPr>
            <p:spPr>
              <a:xfrm>
                <a:off x="1515100" y="5516154"/>
                <a:ext cx="1324077" cy="359591"/>
              </a:xfrm>
              <a:prstGeom prst="rect">
                <a:avLst/>
              </a:prstGeom>
              <a:noFill/>
              <a:ln w="317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80" name="Group 79">
                <a:extLst>
                  <a:ext uri="{FF2B5EF4-FFF2-40B4-BE49-F238E27FC236}">
                    <a16:creationId xmlns:a16="http://schemas.microsoft.com/office/drawing/2014/main" id="{A0E217FD-AFDA-4483-B19D-6B41DED3354D}"/>
                  </a:ext>
                </a:extLst>
              </p:cNvPr>
              <p:cNvGrpSpPr/>
              <p:nvPr/>
            </p:nvGrpSpPr>
            <p:grpSpPr>
              <a:xfrm>
                <a:off x="1747552" y="5584029"/>
                <a:ext cx="859172" cy="223840"/>
                <a:chOff x="1871822" y="5616406"/>
                <a:chExt cx="610631" cy="159087"/>
              </a:xfrm>
            </p:grpSpPr>
            <p:grpSp>
              <p:nvGrpSpPr>
                <p:cNvPr id="81" name="Group 80">
                  <a:extLst>
                    <a:ext uri="{FF2B5EF4-FFF2-40B4-BE49-F238E27FC236}">
                      <a16:creationId xmlns:a16="http://schemas.microsoft.com/office/drawing/2014/main" id="{738496C5-7D88-4C8E-A6AC-196146C229EA}"/>
                    </a:ext>
                  </a:extLst>
                </p:cNvPr>
                <p:cNvGrpSpPr/>
                <p:nvPr/>
              </p:nvGrpSpPr>
              <p:grpSpPr>
                <a:xfrm>
                  <a:off x="1871822" y="5616406"/>
                  <a:ext cx="159086" cy="159087"/>
                  <a:chOff x="1324575" y="5760204"/>
                  <a:chExt cx="305861" cy="305861"/>
                </a:xfrm>
              </p:grpSpPr>
              <p:sp>
                <p:nvSpPr>
                  <p:cNvPr id="88" name="Oval 87">
                    <a:extLst>
                      <a:ext uri="{FF2B5EF4-FFF2-40B4-BE49-F238E27FC236}">
                        <a16:creationId xmlns:a16="http://schemas.microsoft.com/office/drawing/2014/main" id="{FF8AA916-0E37-4AE1-91F3-427D51C327F8}"/>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9" name="AutoShape 1">
                    <a:extLst>
                      <a:ext uri="{FF2B5EF4-FFF2-40B4-BE49-F238E27FC236}">
                        <a16:creationId xmlns:a16="http://schemas.microsoft.com/office/drawing/2014/main" id="{5E28ECD8-76EB-42E0-8BF0-5DB206089436}"/>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82" name="Group 81">
                  <a:extLst>
                    <a:ext uri="{FF2B5EF4-FFF2-40B4-BE49-F238E27FC236}">
                      <a16:creationId xmlns:a16="http://schemas.microsoft.com/office/drawing/2014/main" id="{243EA539-6866-4416-A0BE-EFDF66DFCFA8}"/>
                    </a:ext>
                  </a:extLst>
                </p:cNvPr>
                <p:cNvGrpSpPr/>
                <p:nvPr/>
              </p:nvGrpSpPr>
              <p:grpSpPr>
                <a:xfrm>
                  <a:off x="2097594" y="5616406"/>
                  <a:ext cx="159086" cy="159087"/>
                  <a:chOff x="1684215" y="5760204"/>
                  <a:chExt cx="305861" cy="305861"/>
                </a:xfrm>
              </p:grpSpPr>
              <p:sp>
                <p:nvSpPr>
                  <p:cNvPr id="86" name="Oval 85">
                    <a:extLst>
                      <a:ext uri="{FF2B5EF4-FFF2-40B4-BE49-F238E27FC236}">
                        <a16:creationId xmlns:a16="http://schemas.microsoft.com/office/drawing/2014/main" id="{A10F56A3-DAC0-4FA8-8235-F91D97F1B3CA}"/>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7" name="AutoShape 21">
                    <a:extLst>
                      <a:ext uri="{FF2B5EF4-FFF2-40B4-BE49-F238E27FC236}">
                        <a16:creationId xmlns:a16="http://schemas.microsoft.com/office/drawing/2014/main" id="{DB966085-506C-4E4F-80C4-C15710FE9F74}"/>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83" name="Group 82">
                  <a:extLst>
                    <a:ext uri="{FF2B5EF4-FFF2-40B4-BE49-F238E27FC236}">
                      <a16:creationId xmlns:a16="http://schemas.microsoft.com/office/drawing/2014/main" id="{0ADED8E3-7D24-4D7C-BC33-78CFF718957B}"/>
                    </a:ext>
                  </a:extLst>
                </p:cNvPr>
                <p:cNvGrpSpPr/>
                <p:nvPr/>
              </p:nvGrpSpPr>
              <p:grpSpPr>
                <a:xfrm>
                  <a:off x="2323367" y="5616406"/>
                  <a:ext cx="159086" cy="159087"/>
                  <a:chOff x="2177216" y="5760204"/>
                  <a:chExt cx="305861" cy="305861"/>
                </a:xfrm>
              </p:grpSpPr>
              <p:sp>
                <p:nvSpPr>
                  <p:cNvPr id="84" name="Oval 83">
                    <a:extLst>
                      <a:ext uri="{FF2B5EF4-FFF2-40B4-BE49-F238E27FC236}">
                        <a16:creationId xmlns:a16="http://schemas.microsoft.com/office/drawing/2014/main" id="{ECABDB86-F7CC-4714-A032-5C53DE6A3A21}"/>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5" name="AutoShape 18">
                    <a:extLst>
                      <a:ext uri="{FF2B5EF4-FFF2-40B4-BE49-F238E27FC236}">
                        <a16:creationId xmlns:a16="http://schemas.microsoft.com/office/drawing/2014/main" id="{74A02C97-B4EF-4F23-8A80-CEB4331A114D}"/>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75" name="Rectangle 9">
            <a:extLst>
              <a:ext uri="{FF2B5EF4-FFF2-40B4-BE49-F238E27FC236}">
                <a16:creationId xmlns:a16="http://schemas.microsoft.com/office/drawing/2014/main" id="{11D1833C-4820-4CFF-83A6-432A05CC3CE2}"/>
              </a:ext>
            </a:extLst>
          </p:cNvPr>
          <p:cNvSpPr>
            <a:spLocks/>
          </p:cNvSpPr>
          <p:nvPr/>
        </p:nvSpPr>
        <p:spPr bwMode="auto">
          <a:xfrm>
            <a:off x="4575453" y="2319386"/>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0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text dummy </a:t>
            </a:r>
          </a:p>
          <a:p>
            <a:pPr algn="ctr">
              <a:lnSpc>
                <a:spcPts val="20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heading of and lorem. </a:t>
            </a:r>
          </a:p>
        </p:txBody>
      </p:sp>
      <p:grpSp>
        <p:nvGrpSpPr>
          <p:cNvPr id="91" name="Group 90">
            <a:extLst>
              <a:ext uri="{FF2B5EF4-FFF2-40B4-BE49-F238E27FC236}">
                <a16:creationId xmlns:a16="http://schemas.microsoft.com/office/drawing/2014/main" id="{16713069-F425-492E-A375-070BD5738D87}"/>
              </a:ext>
            </a:extLst>
          </p:cNvPr>
          <p:cNvGrpSpPr/>
          <p:nvPr/>
        </p:nvGrpSpPr>
        <p:grpSpPr>
          <a:xfrm>
            <a:off x="8954154" y="5133373"/>
            <a:ext cx="1758201" cy="754742"/>
            <a:chOff x="1187742" y="5100398"/>
            <a:chExt cx="1758201" cy="754742"/>
          </a:xfrm>
        </p:grpSpPr>
        <p:sp>
          <p:nvSpPr>
            <p:cNvPr id="95" name="TextBox 94">
              <a:extLst>
                <a:ext uri="{FF2B5EF4-FFF2-40B4-BE49-F238E27FC236}">
                  <a16:creationId xmlns:a16="http://schemas.microsoft.com/office/drawing/2014/main" id="{F729369E-8D13-4ADF-9E9F-D68E3B1345FA}"/>
                </a:ext>
              </a:extLst>
            </p:cNvPr>
            <p:cNvSpPr txBox="1"/>
            <p:nvPr/>
          </p:nvSpPr>
          <p:spPr>
            <a:xfrm>
              <a:off x="1187742" y="5100398"/>
              <a:ext cx="1758201" cy="323165"/>
            </a:xfrm>
            <a:prstGeom prst="rect">
              <a:avLst/>
            </a:prstGeom>
            <a:noFill/>
          </p:spPr>
          <p:txBody>
            <a:bodyPr wrap="square" rtlCol="0">
              <a:spAutoFit/>
            </a:bodyPr>
            <a:lstStyle/>
            <a:p>
              <a:pPr algn="ctr"/>
              <a:r>
                <a:rPr lang="en-US" sz="1500" b="1" dirty="0">
                  <a:solidFill>
                    <a:schemeClr val="accent2"/>
                  </a:solidFill>
                  <a:latin typeface="Raleway" panose="020B0503030101060003" pitchFamily="34" charset="0"/>
                  <a:ea typeface="PT Sans" panose="020B0503020203020204" pitchFamily="34" charset="0"/>
                </a:rPr>
                <a:t>Dr. Jacky Chan</a:t>
              </a:r>
              <a:endParaRPr lang="en-US" sz="1500" b="1" dirty="0">
                <a:solidFill>
                  <a:schemeClr val="accent2"/>
                </a:solidFill>
                <a:latin typeface="Raleway" panose="020B0503030101060003" pitchFamily="34" charset="0"/>
              </a:endParaRPr>
            </a:p>
          </p:txBody>
        </p:sp>
        <p:grpSp>
          <p:nvGrpSpPr>
            <p:cNvPr id="96" name="Group 95">
              <a:extLst>
                <a:ext uri="{FF2B5EF4-FFF2-40B4-BE49-F238E27FC236}">
                  <a16:creationId xmlns:a16="http://schemas.microsoft.com/office/drawing/2014/main" id="{06E3C2CA-ED4E-45AD-9813-3AFEB9130D49}"/>
                </a:ext>
              </a:extLst>
            </p:cNvPr>
            <p:cNvGrpSpPr/>
            <p:nvPr/>
          </p:nvGrpSpPr>
          <p:grpSpPr>
            <a:xfrm>
              <a:off x="1521030" y="5558678"/>
              <a:ext cx="1091624" cy="296462"/>
              <a:chOff x="1515100" y="5516154"/>
              <a:chExt cx="1324077" cy="359591"/>
            </a:xfrm>
          </p:grpSpPr>
          <p:sp>
            <p:nvSpPr>
              <p:cNvPr id="97" name="Rectangle 96">
                <a:extLst>
                  <a:ext uri="{FF2B5EF4-FFF2-40B4-BE49-F238E27FC236}">
                    <a16:creationId xmlns:a16="http://schemas.microsoft.com/office/drawing/2014/main" id="{EB38F5D6-37C7-4B97-A806-5C4FD371D8A0}"/>
                  </a:ext>
                </a:extLst>
              </p:cNvPr>
              <p:cNvSpPr/>
              <p:nvPr/>
            </p:nvSpPr>
            <p:spPr>
              <a:xfrm>
                <a:off x="1515100" y="5516154"/>
                <a:ext cx="1324077" cy="359591"/>
              </a:xfrm>
              <a:prstGeom prst="rect">
                <a:avLst/>
              </a:prstGeom>
              <a:noFill/>
              <a:ln w="317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98" name="Group 97">
                <a:extLst>
                  <a:ext uri="{FF2B5EF4-FFF2-40B4-BE49-F238E27FC236}">
                    <a16:creationId xmlns:a16="http://schemas.microsoft.com/office/drawing/2014/main" id="{12149243-8C19-41CF-9CEB-17DB542CF473}"/>
                  </a:ext>
                </a:extLst>
              </p:cNvPr>
              <p:cNvGrpSpPr/>
              <p:nvPr/>
            </p:nvGrpSpPr>
            <p:grpSpPr>
              <a:xfrm>
                <a:off x="1747552" y="5584029"/>
                <a:ext cx="859172" cy="223840"/>
                <a:chOff x="1871822" y="5616406"/>
                <a:chExt cx="610631" cy="159087"/>
              </a:xfrm>
            </p:grpSpPr>
            <p:grpSp>
              <p:nvGrpSpPr>
                <p:cNvPr id="99" name="Group 98">
                  <a:extLst>
                    <a:ext uri="{FF2B5EF4-FFF2-40B4-BE49-F238E27FC236}">
                      <a16:creationId xmlns:a16="http://schemas.microsoft.com/office/drawing/2014/main" id="{E7C5CBBB-F332-4154-9D39-BE51C8E3EA19}"/>
                    </a:ext>
                  </a:extLst>
                </p:cNvPr>
                <p:cNvGrpSpPr/>
                <p:nvPr/>
              </p:nvGrpSpPr>
              <p:grpSpPr>
                <a:xfrm>
                  <a:off x="1871822" y="5616406"/>
                  <a:ext cx="159086" cy="159087"/>
                  <a:chOff x="1324575" y="5760204"/>
                  <a:chExt cx="305861" cy="305861"/>
                </a:xfrm>
              </p:grpSpPr>
              <p:sp>
                <p:nvSpPr>
                  <p:cNvPr id="106" name="Oval 105">
                    <a:extLst>
                      <a:ext uri="{FF2B5EF4-FFF2-40B4-BE49-F238E27FC236}">
                        <a16:creationId xmlns:a16="http://schemas.microsoft.com/office/drawing/2014/main" id="{61B8595F-C224-410A-9BB6-33A8B7AD83BE}"/>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7" name="AutoShape 1">
                    <a:extLst>
                      <a:ext uri="{FF2B5EF4-FFF2-40B4-BE49-F238E27FC236}">
                        <a16:creationId xmlns:a16="http://schemas.microsoft.com/office/drawing/2014/main" id="{E6638416-A055-419F-AC7E-617BBED66161}"/>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00" name="Group 99">
                  <a:extLst>
                    <a:ext uri="{FF2B5EF4-FFF2-40B4-BE49-F238E27FC236}">
                      <a16:creationId xmlns:a16="http://schemas.microsoft.com/office/drawing/2014/main" id="{A8D28FF4-BE5D-417E-BC0B-F8F2F9CE6591}"/>
                    </a:ext>
                  </a:extLst>
                </p:cNvPr>
                <p:cNvGrpSpPr/>
                <p:nvPr/>
              </p:nvGrpSpPr>
              <p:grpSpPr>
                <a:xfrm>
                  <a:off x="2097594" y="5616406"/>
                  <a:ext cx="159086" cy="159087"/>
                  <a:chOff x="1684215" y="5760204"/>
                  <a:chExt cx="305861" cy="305861"/>
                </a:xfrm>
              </p:grpSpPr>
              <p:sp>
                <p:nvSpPr>
                  <p:cNvPr id="104" name="Oval 103">
                    <a:extLst>
                      <a:ext uri="{FF2B5EF4-FFF2-40B4-BE49-F238E27FC236}">
                        <a16:creationId xmlns:a16="http://schemas.microsoft.com/office/drawing/2014/main" id="{684EE810-ECC5-435A-92BD-F5DBC157C357}"/>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5" name="AutoShape 21">
                    <a:extLst>
                      <a:ext uri="{FF2B5EF4-FFF2-40B4-BE49-F238E27FC236}">
                        <a16:creationId xmlns:a16="http://schemas.microsoft.com/office/drawing/2014/main" id="{B5DF8810-908B-448D-B001-61D0CFFEC7E1}"/>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01" name="Group 100">
                  <a:extLst>
                    <a:ext uri="{FF2B5EF4-FFF2-40B4-BE49-F238E27FC236}">
                      <a16:creationId xmlns:a16="http://schemas.microsoft.com/office/drawing/2014/main" id="{53E8CA56-F958-4995-9BC1-B1B387B94880}"/>
                    </a:ext>
                  </a:extLst>
                </p:cNvPr>
                <p:cNvGrpSpPr/>
                <p:nvPr/>
              </p:nvGrpSpPr>
              <p:grpSpPr>
                <a:xfrm>
                  <a:off x="2323367" y="5616406"/>
                  <a:ext cx="159086" cy="159087"/>
                  <a:chOff x="2177216" y="5760204"/>
                  <a:chExt cx="305861" cy="305861"/>
                </a:xfrm>
              </p:grpSpPr>
              <p:sp>
                <p:nvSpPr>
                  <p:cNvPr id="102" name="Oval 101">
                    <a:extLst>
                      <a:ext uri="{FF2B5EF4-FFF2-40B4-BE49-F238E27FC236}">
                        <a16:creationId xmlns:a16="http://schemas.microsoft.com/office/drawing/2014/main" id="{982FB1D7-5BC6-4308-BFB5-DCC10E944675}"/>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3" name="AutoShape 18">
                    <a:extLst>
                      <a:ext uri="{FF2B5EF4-FFF2-40B4-BE49-F238E27FC236}">
                        <a16:creationId xmlns:a16="http://schemas.microsoft.com/office/drawing/2014/main" id="{AB4D1B09-6EEB-40D5-8B64-08D251E328F5}"/>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93" name="Rectangle 9">
            <a:extLst>
              <a:ext uri="{FF2B5EF4-FFF2-40B4-BE49-F238E27FC236}">
                <a16:creationId xmlns:a16="http://schemas.microsoft.com/office/drawing/2014/main" id="{625E906A-3C9E-4EE6-B0D9-718196F05017}"/>
              </a:ext>
            </a:extLst>
          </p:cNvPr>
          <p:cNvSpPr>
            <a:spLocks/>
          </p:cNvSpPr>
          <p:nvPr/>
        </p:nvSpPr>
        <p:spPr bwMode="auto">
          <a:xfrm>
            <a:off x="8312708" y="2319386"/>
            <a:ext cx="3041093"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20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text dummy </a:t>
            </a:r>
          </a:p>
          <a:p>
            <a:pPr algn="ctr">
              <a:lnSpc>
                <a:spcPts val="20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heading of and lorem. </a:t>
            </a:r>
          </a:p>
        </p:txBody>
      </p:sp>
      <p:sp>
        <p:nvSpPr>
          <p:cNvPr id="3" name="Picture Placeholder 2">
            <a:extLst>
              <a:ext uri="{FF2B5EF4-FFF2-40B4-BE49-F238E27FC236}">
                <a16:creationId xmlns:a16="http://schemas.microsoft.com/office/drawing/2014/main" id="{25AB3FBA-8424-44F5-AD46-0E526DD70819}"/>
              </a:ext>
            </a:extLst>
          </p:cNvPr>
          <p:cNvSpPr>
            <a:spLocks noGrp="1"/>
          </p:cNvSpPr>
          <p:nvPr>
            <p:ph type="pic" sz="quarter" idx="202"/>
          </p:nvPr>
        </p:nvSpPr>
        <p:spPr/>
      </p:sp>
      <p:sp>
        <p:nvSpPr>
          <p:cNvPr id="5" name="Picture Placeholder 4">
            <a:extLst>
              <a:ext uri="{FF2B5EF4-FFF2-40B4-BE49-F238E27FC236}">
                <a16:creationId xmlns:a16="http://schemas.microsoft.com/office/drawing/2014/main" id="{21C8FBD5-E0AF-4B1C-91B1-1E81D98D8A3D}"/>
              </a:ext>
            </a:extLst>
          </p:cNvPr>
          <p:cNvSpPr>
            <a:spLocks noGrp="1"/>
          </p:cNvSpPr>
          <p:nvPr>
            <p:ph type="pic" sz="quarter" idx="204"/>
          </p:nvPr>
        </p:nvSpPr>
        <p:spPr/>
      </p:sp>
      <p:sp>
        <p:nvSpPr>
          <p:cNvPr id="7" name="Picture Placeholder 6">
            <a:extLst>
              <a:ext uri="{FF2B5EF4-FFF2-40B4-BE49-F238E27FC236}">
                <a16:creationId xmlns:a16="http://schemas.microsoft.com/office/drawing/2014/main" id="{C3C54172-F246-41CF-9B26-81A8DA1E9839}"/>
              </a:ext>
            </a:extLst>
          </p:cNvPr>
          <p:cNvSpPr>
            <a:spLocks noGrp="1"/>
          </p:cNvSpPr>
          <p:nvPr>
            <p:ph type="pic" sz="quarter" idx="203"/>
          </p:nvPr>
        </p:nvSpPr>
        <p:spPr/>
      </p:sp>
    </p:spTree>
    <p:extLst>
      <p:ext uri="{BB962C8B-B14F-4D97-AF65-F5344CB8AC3E}">
        <p14:creationId xmlns:p14="http://schemas.microsoft.com/office/powerpoint/2010/main" val="213134483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12</a:t>
            </a:fld>
            <a:endParaRPr lang="en-US"/>
          </a:p>
        </p:txBody>
      </p:sp>
      <p:sp>
        <p:nvSpPr>
          <p:cNvPr id="2" name="Title 1"/>
          <p:cNvSpPr>
            <a:spLocks noGrp="1"/>
          </p:cNvSpPr>
          <p:nvPr>
            <p:ph type="title" idx="4294967295"/>
          </p:nvPr>
        </p:nvSpPr>
        <p:spPr>
          <a:xfrm>
            <a:off x="838199" y="481013"/>
            <a:ext cx="10515600" cy="679450"/>
          </a:xfrm>
        </p:spPr>
        <p:txBody>
          <a:bodyPr/>
          <a:lstStyle/>
          <a:p>
            <a:r>
              <a:rPr lang="en-US" b="1" dirty="0"/>
              <a:t>Our Portfolio</a:t>
            </a:r>
            <a:endParaRPr lang="en-US" dirty="0"/>
          </a:p>
        </p:txBody>
      </p:sp>
      <p:sp>
        <p:nvSpPr>
          <p:cNvPr id="4" name="Subtitle 3"/>
          <p:cNvSpPr>
            <a:spLocks noGrp="1"/>
          </p:cNvSpPr>
          <p:nvPr>
            <p:ph type="subTitle" idx="4294967295"/>
          </p:nvPr>
        </p:nvSpPr>
        <p:spPr>
          <a:xfrm>
            <a:off x="838199"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5" name="Picture Placeholder 4">
            <a:extLst>
              <a:ext uri="{FF2B5EF4-FFF2-40B4-BE49-F238E27FC236}">
                <a16:creationId xmlns:a16="http://schemas.microsoft.com/office/drawing/2014/main" id="{05681AE2-FC59-4731-9019-5F6A2E7229F6}"/>
              </a:ext>
            </a:extLst>
          </p:cNvPr>
          <p:cNvSpPr>
            <a:spLocks noGrp="1"/>
          </p:cNvSpPr>
          <p:nvPr>
            <p:ph type="pic" sz="quarter" idx="207"/>
          </p:nvPr>
        </p:nvSpPr>
        <p:spPr/>
      </p:sp>
      <p:sp>
        <p:nvSpPr>
          <p:cNvPr id="7" name="Picture Placeholder 6">
            <a:extLst>
              <a:ext uri="{FF2B5EF4-FFF2-40B4-BE49-F238E27FC236}">
                <a16:creationId xmlns:a16="http://schemas.microsoft.com/office/drawing/2014/main" id="{BD26590C-D203-4B50-9A34-28E6149D9D65}"/>
              </a:ext>
            </a:extLst>
          </p:cNvPr>
          <p:cNvSpPr>
            <a:spLocks noGrp="1"/>
          </p:cNvSpPr>
          <p:nvPr>
            <p:ph type="pic" sz="quarter" idx="206"/>
          </p:nvPr>
        </p:nvSpPr>
        <p:spPr/>
      </p:sp>
      <p:sp>
        <p:nvSpPr>
          <p:cNvPr id="9" name="Picture Placeholder 8">
            <a:extLst>
              <a:ext uri="{FF2B5EF4-FFF2-40B4-BE49-F238E27FC236}">
                <a16:creationId xmlns:a16="http://schemas.microsoft.com/office/drawing/2014/main" id="{B1D7F610-9858-45D4-80C4-325C6DA6D34F}"/>
              </a:ext>
            </a:extLst>
          </p:cNvPr>
          <p:cNvSpPr>
            <a:spLocks noGrp="1"/>
          </p:cNvSpPr>
          <p:nvPr>
            <p:ph type="pic" sz="quarter" idx="205"/>
          </p:nvPr>
        </p:nvSpPr>
        <p:spPr/>
      </p:sp>
      <p:sp>
        <p:nvSpPr>
          <p:cNvPr id="11" name="Picture Placeholder 10">
            <a:extLst>
              <a:ext uri="{FF2B5EF4-FFF2-40B4-BE49-F238E27FC236}">
                <a16:creationId xmlns:a16="http://schemas.microsoft.com/office/drawing/2014/main" id="{B15EFA0E-470F-47FB-BB95-5274D1CB8DAD}"/>
              </a:ext>
            </a:extLst>
          </p:cNvPr>
          <p:cNvSpPr>
            <a:spLocks noGrp="1"/>
          </p:cNvSpPr>
          <p:nvPr>
            <p:ph type="pic" sz="quarter" idx="210"/>
          </p:nvPr>
        </p:nvSpPr>
        <p:spPr/>
      </p:sp>
      <p:sp>
        <p:nvSpPr>
          <p:cNvPr id="13" name="Picture Placeholder 12">
            <a:extLst>
              <a:ext uri="{FF2B5EF4-FFF2-40B4-BE49-F238E27FC236}">
                <a16:creationId xmlns:a16="http://schemas.microsoft.com/office/drawing/2014/main" id="{F5F82877-126E-4488-9B0D-4C922FFFD0B8}"/>
              </a:ext>
            </a:extLst>
          </p:cNvPr>
          <p:cNvSpPr>
            <a:spLocks noGrp="1"/>
          </p:cNvSpPr>
          <p:nvPr>
            <p:ph type="pic" sz="quarter" idx="209"/>
          </p:nvPr>
        </p:nvSpPr>
        <p:spPr/>
      </p:sp>
      <p:sp>
        <p:nvSpPr>
          <p:cNvPr id="15" name="Picture Placeholder 14">
            <a:extLst>
              <a:ext uri="{FF2B5EF4-FFF2-40B4-BE49-F238E27FC236}">
                <a16:creationId xmlns:a16="http://schemas.microsoft.com/office/drawing/2014/main" id="{1664754A-E0FD-4CE6-87C2-055DA243DB45}"/>
              </a:ext>
            </a:extLst>
          </p:cNvPr>
          <p:cNvSpPr>
            <a:spLocks noGrp="1"/>
          </p:cNvSpPr>
          <p:nvPr>
            <p:ph type="pic" sz="quarter" idx="208"/>
          </p:nvPr>
        </p:nvSpPr>
        <p:spPr/>
      </p:sp>
    </p:spTree>
    <p:extLst>
      <p:ext uri="{BB962C8B-B14F-4D97-AF65-F5344CB8AC3E}">
        <p14:creationId xmlns:p14="http://schemas.microsoft.com/office/powerpoint/2010/main" val="387067015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13</a:t>
            </a:fld>
            <a:endParaRPr lang="en-US"/>
          </a:p>
        </p:txBody>
      </p:sp>
      <p:sp>
        <p:nvSpPr>
          <p:cNvPr id="8" name="Title 7">
            <a:extLst>
              <a:ext uri="{FF2B5EF4-FFF2-40B4-BE49-F238E27FC236}">
                <a16:creationId xmlns:a16="http://schemas.microsoft.com/office/drawing/2014/main" id="{6185B9D7-ED8F-4896-A447-0EC827417777}"/>
              </a:ext>
            </a:extLst>
          </p:cNvPr>
          <p:cNvSpPr>
            <a:spLocks noGrp="1"/>
          </p:cNvSpPr>
          <p:nvPr>
            <p:ph type="title" idx="4294967295"/>
          </p:nvPr>
        </p:nvSpPr>
        <p:spPr>
          <a:xfrm>
            <a:off x="838200" y="481013"/>
            <a:ext cx="10515600" cy="679450"/>
          </a:xfrm>
        </p:spPr>
        <p:txBody>
          <a:bodyPr>
            <a:normAutofit/>
          </a:bodyPr>
          <a:lstStyle/>
          <a:p>
            <a:r>
              <a:rPr lang="en-US" sz="4000" b="1" dirty="0"/>
              <a:t>Our </a:t>
            </a:r>
            <a:r>
              <a:rPr lang="en-US" sz="4000" b="1" dirty="0" err="1"/>
              <a:t>Portfolilo</a:t>
            </a:r>
            <a:endParaRPr lang="en-US" sz="4000" b="1" dirty="0"/>
          </a:p>
        </p:txBody>
      </p:sp>
      <p:sp>
        <p:nvSpPr>
          <p:cNvPr id="9" name="Subtitle 8">
            <a:extLst>
              <a:ext uri="{FF2B5EF4-FFF2-40B4-BE49-F238E27FC236}">
                <a16:creationId xmlns:a16="http://schemas.microsoft.com/office/drawing/2014/main" id="{7487B7BD-0054-4716-9EDC-5EF0FCF392EC}"/>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3" name="Picture Placeholder 2">
            <a:extLst>
              <a:ext uri="{FF2B5EF4-FFF2-40B4-BE49-F238E27FC236}">
                <a16:creationId xmlns:a16="http://schemas.microsoft.com/office/drawing/2014/main" id="{A19A673C-7545-40E8-931E-C049F4C6FC1C}"/>
              </a:ext>
            </a:extLst>
          </p:cNvPr>
          <p:cNvSpPr>
            <a:spLocks noGrp="1"/>
          </p:cNvSpPr>
          <p:nvPr>
            <p:ph type="pic" sz="quarter" idx="203"/>
          </p:nvPr>
        </p:nvSpPr>
        <p:spPr/>
      </p:sp>
    </p:spTree>
    <p:extLst>
      <p:ext uri="{BB962C8B-B14F-4D97-AF65-F5344CB8AC3E}">
        <p14:creationId xmlns:p14="http://schemas.microsoft.com/office/powerpoint/2010/main" val="313809794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14</a:t>
            </a:fld>
            <a:endParaRPr lang="en-US"/>
          </a:p>
        </p:txBody>
      </p:sp>
      <p:sp>
        <p:nvSpPr>
          <p:cNvPr id="2" name="Title 1">
            <a:extLst>
              <a:ext uri="{FF2B5EF4-FFF2-40B4-BE49-F238E27FC236}">
                <a16:creationId xmlns:a16="http://schemas.microsoft.com/office/drawing/2014/main" id="{B902F528-1621-4D3C-B65C-8D9808F85D81}"/>
              </a:ext>
            </a:extLst>
          </p:cNvPr>
          <p:cNvSpPr>
            <a:spLocks noGrp="1"/>
          </p:cNvSpPr>
          <p:nvPr>
            <p:ph type="title" idx="4294967295"/>
          </p:nvPr>
        </p:nvSpPr>
        <p:spPr>
          <a:xfrm>
            <a:off x="838200" y="481013"/>
            <a:ext cx="10515600" cy="679450"/>
          </a:xfrm>
        </p:spPr>
        <p:txBody>
          <a:bodyPr/>
          <a:lstStyle/>
          <a:p>
            <a:r>
              <a:rPr lang="en-US" b="1" dirty="0"/>
              <a:t>Our Portfolio</a:t>
            </a:r>
          </a:p>
        </p:txBody>
      </p:sp>
      <p:sp>
        <p:nvSpPr>
          <p:cNvPr id="3" name="Subtitle 2">
            <a:extLst>
              <a:ext uri="{FF2B5EF4-FFF2-40B4-BE49-F238E27FC236}">
                <a16:creationId xmlns:a16="http://schemas.microsoft.com/office/drawing/2014/main" id="{D68B805F-5FB8-492B-BFE8-C8A62AB482C3}"/>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5" name="Picture Placeholder 4">
            <a:extLst>
              <a:ext uri="{FF2B5EF4-FFF2-40B4-BE49-F238E27FC236}">
                <a16:creationId xmlns:a16="http://schemas.microsoft.com/office/drawing/2014/main" id="{EDBEDBA6-AEF0-43E4-8FB4-6C43E76703D5}"/>
              </a:ext>
            </a:extLst>
          </p:cNvPr>
          <p:cNvSpPr>
            <a:spLocks noGrp="1"/>
          </p:cNvSpPr>
          <p:nvPr>
            <p:ph type="pic" sz="quarter" idx="205"/>
          </p:nvPr>
        </p:nvSpPr>
        <p:spPr/>
      </p:sp>
    </p:spTree>
    <p:extLst>
      <p:ext uri="{BB962C8B-B14F-4D97-AF65-F5344CB8AC3E}">
        <p14:creationId xmlns:p14="http://schemas.microsoft.com/office/powerpoint/2010/main" val="118683742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97" name="Rectangle 96">
            <a:extLst>
              <a:ext uri="{FF2B5EF4-FFF2-40B4-BE49-F238E27FC236}">
                <a16:creationId xmlns:a16="http://schemas.microsoft.com/office/drawing/2014/main" id="{67E19A87-6958-4648-BA83-54C464F440D8}"/>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15</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84" name="Parallelogram 83">
            <a:extLst>
              <a:ext uri="{FF2B5EF4-FFF2-40B4-BE49-F238E27FC236}">
                <a16:creationId xmlns:a16="http://schemas.microsoft.com/office/drawing/2014/main" id="{ADC89FC8-B6ED-4448-AC76-7751AB954CA1}"/>
              </a:ext>
            </a:extLst>
          </p:cNvPr>
          <p:cNvSpPr/>
          <p:nvPr/>
        </p:nvSpPr>
        <p:spPr>
          <a:xfrm rot="4994923">
            <a:off x="1323980" y="2823002"/>
            <a:ext cx="1269576" cy="2644200"/>
          </a:xfrm>
          <a:prstGeom prst="parallelogram">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3" name="Parallelogram 92">
            <a:extLst>
              <a:ext uri="{FF2B5EF4-FFF2-40B4-BE49-F238E27FC236}">
                <a16:creationId xmlns:a16="http://schemas.microsoft.com/office/drawing/2014/main" id="{F816418F-EE0D-4333-A2F7-03B4F1511A2F}"/>
              </a:ext>
            </a:extLst>
          </p:cNvPr>
          <p:cNvSpPr/>
          <p:nvPr/>
        </p:nvSpPr>
        <p:spPr>
          <a:xfrm rot="4994923">
            <a:off x="4082135" y="2823002"/>
            <a:ext cx="1269576" cy="2644200"/>
          </a:xfrm>
          <a:prstGeom prst="parallelogram">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4" name="Parallelogram 93">
            <a:extLst>
              <a:ext uri="{FF2B5EF4-FFF2-40B4-BE49-F238E27FC236}">
                <a16:creationId xmlns:a16="http://schemas.microsoft.com/office/drawing/2014/main" id="{52EEE3EC-AB10-4AF9-9EA7-B45552056385}"/>
              </a:ext>
            </a:extLst>
          </p:cNvPr>
          <p:cNvSpPr/>
          <p:nvPr/>
        </p:nvSpPr>
        <p:spPr>
          <a:xfrm rot="4994923">
            <a:off x="6840290" y="2823001"/>
            <a:ext cx="1269576" cy="2644200"/>
          </a:xfrm>
          <a:prstGeom prst="parallelogram">
            <a:avLst/>
          </a:prstGeom>
          <a:solidFill>
            <a:schemeClr val="accent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Parallelogram 94">
            <a:extLst>
              <a:ext uri="{FF2B5EF4-FFF2-40B4-BE49-F238E27FC236}">
                <a16:creationId xmlns:a16="http://schemas.microsoft.com/office/drawing/2014/main" id="{D8C82239-2C42-48B7-BE57-25B65D7F39AD}"/>
              </a:ext>
            </a:extLst>
          </p:cNvPr>
          <p:cNvSpPr/>
          <p:nvPr/>
        </p:nvSpPr>
        <p:spPr>
          <a:xfrm rot="4994923">
            <a:off x="9598445" y="2823001"/>
            <a:ext cx="1269576" cy="2644200"/>
          </a:xfrm>
          <a:prstGeom prst="parallelogram">
            <a:avLst/>
          </a:prstGeom>
          <a:solidFill>
            <a:schemeClr val="accent2">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Oval 97">
            <a:extLst>
              <a:ext uri="{FF2B5EF4-FFF2-40B4-BE49-F238E27FC236}">
                <a16:creationId xmlns:a16="http://schemas.microsoft.com/office/drawing/2014/main" id="{18AB7396-42DF-4A91-B2DA-90A6BEC74F67}"/>
              </a:ext>
            </a:extLst>
          </p:cNvPr>
          <p:cNvSpPr/>
          <p:nvPr/>
        </p:nvSpPr>
        <p:spPr>
          <a:xfrm>
            <a:off x="1280353" y="2002459"/>
            <a:ext cx="1356830" cy="1356830"/>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Oval 98">
            <a:extLst>
              <a:ext uri="{FF2B5EF4-FFF2-40B4-BE49-F238E27FC236}">
                <a16:creationId xmlns:a16="http://schemas.microsoft.com/office/drawing/2014/main" id="{00944B06-1F02-4981-8148-E68F1608CE4D}"/>
              </a:ext>
            </a:extLst>
          </p:cNvPr>
          <p:cNvSpPr/>
          <p:nvPr/>
        </p:nvSpPr>
        <p:spPr>
          <a:xfrm>
            <a:off x="4038508" y="2002459"/>
            <a:ext cx="1356830" cy="1356830"/>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Oval 99">
            <a:extLst>
              <a:ext uri="{FF2B5EF4-FFF2-40B4-BE49-F238E27FC236}">
                <a16:creationId xmlns:a16="http://schemas.microsoft.com/office/drawing/2014/main" id="{325FC264-15F1-4AB2-8D87-8F564B161AA9}"/>
              </a:ext>
            </a:extLst>
          </p:cNvPr>
          <p:cNvSpPr/>
          <p:nvPr/>
        </p:nvSpPr>
        <p:spPr>
          <a:xfrm>
            <a:off x="6796663" y="2002459"/>
            <a:ext cx="1356830" cy="1356830"/>
          </a:xfrm>
          <a:prstGeom prst="ellipse">
            <a:avLst/>
          </a:prstGeom>
          <a:solidFill>
            <a:schemeClr val="accent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Oval 100">
            <a:extLst>
              <a:ext uri="{FF2B5EF4-FFF2-40B4-BE49-F238E27FC236}">
                <a16:creationId xmlns:a16="http://schemas.microsoft.com/office/drawing/2014/main" id="{01A27A66-C4D5-4C1F-90BF-85B9D086A8D9}"/>
              </a:ext>
            </a:extLst>
          </p:cNvPr>
          <p:cNvSpPr/>
          <p:nvPr/>
        </p:nvSpPr>
        <p:spPr>
          <a:xfrm>
            <a:off x="9554817" y="2002459"/>
            <a:ext cx="1356830" cy="1356830"/>
          </a:xfrm>
          <a:prstGeom prst="ellipse">
            <a:avLst/>
          </a:prstGeom>
          <a:solidFill>
            <a:schemeClr val="accent2">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TextBox 101">
            <a:extLst>
              <a:ext uri="{FF2B5EF4-FFF2-40B4-BE49-F238E27FC236}">
                <a16:creationId xmlns:a16="http://schemas.microsoft.com/office/drawing/2014/main" id="{9C977CF4-EC0E-41F7-B1FB-67C1B82BCD0F}"/>
              </a:ext>
            </a:extLst>
          </p:cNvPr>
          <p:cNvSpPr txBox="1"/>
          <p:nvPr/>
        </p:nvSpPr>
        <p:spPr>
          <a:xfrm>
            <a:off x="1424006" y="3868103"/>
            <a:ext cx="1069524" cy="553998"/>
          </a:xfrm>
          <a:prstGeom prst="rect">
            <a:avLst/>
          </a:prstGeom>
          <a:noFill/>
        </p:spPr>
        <p:txBody>
          <a:bodyPr wrap="none" rtlCol="0">
            <a:spAutoFit/>
          </a:bodyPr>
          <a:lstStyle/>
          <a:p>
            <a:r>
              <a:rPr lang="en-US" sz="3000" b="1" dirty="0">
                <a:solidFill>
                  <a:schemeClr val="bg1"/>
                </a:solidFill>
                <a:latin typeface="Roboto" panose="02000000000000000000" pitchFamily="2" charset="0"/>
                <a:ea typeface="Roboto" panose="02000000000000000000" pitchFamily="2" charset="0"/>
              </a:rPr>
              <a:t>2015</a:t>
            </a:r>
          </a:p>
        </p:txBody>
      </p:sp>
      <p:sp>
        <p:nvSpPr>
          <p:cNvPr id="103" name="TextBox 102">
            <a:extLst>
              <a:ext uri="{FF2B5EF4-FFF2-40B4-BE49-F238E27FC236}">
                <a16:creationId xmlns:a16="http://schemas.microsoft.com/office/drawing/2014/main" id="{A2F0C265-471C-42B5-9D24-2324ED501E95}"/>
              </a:ext>
            </a:extLst>
          </p:cNvPr>
          <p:cNvSpPr txBox="1"/>
          <p:nvPr/>
        </p:nvSpPr>
        <p:spPr>
          <a:xfrm>
            <a:off x="4182161" y="3868103"/>
            <a:ext cx="1069524" cy="553998"/>
          </a:xfrm>
          <a:prstGeom prst="rect">
            <a:avLst/>
          </a:prstGeom>
          <a:noFill/>
        </p:spPr>
        <p:txBody>
          <a:bodyPr wrap="none" rtlCol="0">
            <a:spAutoFit/>
          </a:bodyPr>
          <a:lstStyle/>
          <a:p>
            <a:r>
              <a:rPr lang="en-US" sz="3000" b="1" dirty="0">
                <a:solidFill>
                  <a:schemeClr val="bg1"/>
                </a:solidFill>
                <a:latin typeface="Roboto" panose="02000000000000000000" pitchFamily="2" charset="0"/>
                <a:ea typeface="Roboto" panose="02000000000000000000" pitchFamily="2" charset="0"/>
              </a:rPr>
              <a:t>2015</a:t>
            </a:r>
          </a:p>
        </p:txBody>
      </p:sp>
      <p:sp>
        <p:nvSpPr>
          <p:cNvPr id="104" name="TextBox 103">
            <a:extLst>
              <a:ext uri="{FF2B5EF4-FFF2-40B4-BE49-F238E27FC236}">
                <a16:creationId xmlns:a16="http://schemas.microsoft.com/office/drawing/2014/main" id="{287BF7F1-7812-4120-A6A8-16D0A1556F63}"/>
              </a:ext>
            </a:extLst>
          </p:cNvPr>
          <p:cNvSpPr txBox="1"/>
          <p:nvPr/>
        </p:nvSpPr>
        <p:spPr>
          <a:xfrm>
            <a:off x="6940316" y="3868102"/>
            <a:ext cx="1069524" cy="553998"/>
          </a:xfrm>
          <a:prstGeom prst="rect">
            <a:avLst/>
          </a:prstGeom>
          <a:noFill/>
        </p:spPr>
        <p:txBody>
          <a:bodyPr wrap="none" rtlCol="0">
            <a:spAutoFit/>
          </a:bodyPr>
          <a:lstStyle/>
          <a:p>
            <a:r>
              <a:rPr lang="en-US" sz="3000" b="1" dirty="0">
                <a:solidFill>
                  <a:schemeClr val="bg1"/>
                </a:solidFill>
                <a:latin typeface="Roboto" panose="02000000000000000000" pitchFamily="2" charset="0"/>
                <a:ea typeface="Roboto" panose="02000000000000000000" pitchFamily="2" charset="0"/>
              </a:rPr>
              <a:t>2015</a:t>
            </a:r>
          </a:p>
        </p:txBody>
      </p:sp>
      <p:sp>
        <p:nvSpPr>
          <p:cNvPr id="105" name="TextBox 104">
            <a:extLst>
              <a:ext uri="{FF2B5EF4-FFF2-40B4-BE49-F238E27FC236}">
                <a16:creationId xmlns:a16="http://schemas.microsoft.com/office/drawing/2014/main" id="{CB8AA718-4F3D-4FC3-96E5-6B61F4DBAE84}"/>
              </a:ext>
            </a:extLst>
          </p:cNvPr>
          <p:cNvSpPr txBox="1"/>
          <p:nvPr/>
        </p:nvSpPr>
        <p:spPr>
          <a:xfrm>
            <a:off x="9698471" y="3868102"/>
            <a:ext cx="1069524" cy="553998"/>
          </a:xfrm>
          <a:prstGeom prst="rect">
            <a:avLst/>
          </a:prstGeom>
          <a:noFill/>
        </p:spPr>
        <p:txBody>
          <a:bodyPr wrap="none" rtlCol="0">
            <a:spAutoFit/>
          </a:bodyPr>
          <a:lstStyle/>
          <a:p>
            <a:r>
              <a:rPr lang="en-US" sz="3000" b="1" dirty="0">
                <a:latin typeface="Roboto" panose="02000000000000000000" pitchFamily="2" charset="0"/>
                <a:ea typeface="Roboto" panose="02000000000000000000" pitchFamily="2" charset="0"/>
              </a:rPr>
              <a:t>2015</a:t>
            </a:r>
          </a:p>
        </p:txBody>
      </p:sp>
      <p:sp>
        <p:nvSpPr>
          <p:cNvPr id="106" name="TextBox 105">
            <a:extLst>
              <a:ext uri="{FF2B5EF4-FFF2-40B4-BE49-F238E27FC236}">
                <a16:creationId xmlns:a16="http://schemas.microsoft.com/office/drawing/2014/main" id="{E786F11F-7050-4CF7-9DF4-B62EF1C20E6C}"/>
              </a:ext>
            </a:extLst>
          </p:cNvPr>
          <p:cNvSpPr txBox="1"/>
          <p:nvPr/>
        </p:nvSpPr>
        <p:spPr>
          <a:xfrm>
            <a:off x="1605947" y="2326931"/>
            <a:ext cx="705642" cy="707886"/>
          </a:xfrm>
          <a:prstGeom prst="rect">
            <a:avLst/>
          </a:prstGeom>
          <a:noFill/>
        </p:spPr>
        <p:txBody>
          <a:bodyPr wrap="none" rtlCol="0">
            <a:spAutoFit/>
          </a:bodyPr>
          <a:lstStyle/>
          <a:p>
            <a:r>
              <a:rPr lang="en-US" sz="4000" b="1" dirty="0">
                <a:solidFill>
                  <a:schemeClr val="bg1"/>
                </a:solidFill>
                <a:latin typeface="FontAwesome" pitchFamily="50" charset="0"/>
              </a:rPr>
              <a:t></a:t>
            </a:r>
            <a:endParaRPr lang="en-US" sz="4000" dirty="0">
              <a:solidFill>
                <a:schemeClr val="bg1"/>
              </a:solidFill>
              <a:latin typeface="FontAwesome" pitchFamily="50" charset="0"/>
            </a:endParaRPr>
          </a:p>
        </p:txBody>
      </p:sp>
      <p:sp>
        <p:nvSpPr>
          <p:cNvPr id="108" name="TextBox 107">
            <a:extLst>
              <a:ext uri="{FF2B5EF4-FFF2-40B4-BE49-F238E27FC236}">
                <a16:creationId xmlns:a16="http://schemas.microsoft.com/office/drawing/2014/main" id="{45C9D363-F056-4A49-A27C-290ADDCB229A}"/>
              </a:ext>
            </a:extLst>
          </p:cNvPr>
          <p:cNvSpPr txBox="1"/>
          <p:nvPr/>
        </p:nvSpPr>
        <p:spPr>
          <a:xfrm>
            <a:off x="4291166" y="2326931"/>
            <a:ext cx="851515" cy="707886"/>
          </a:xfrm>
          <a:prstGeom prst="rect">
            <a:avLst/>
          </a:prstGeom>
          <a:noFill/>
        </p:spPr>
        <p:txBody>
          <a:bodyPr wrap="none" rtlCol="0">
            <a:spAutoFit/>
          </a:bodyPr>
          <a:lstStyle/>
          <a:p>
            <a:r>
              <a:rPr lang="en-US" sz="4000" b="1" dirty="0">
                <a:solidFill>
                  <a:schemeClr val="bg1"/>
                </a:solidFill>
                <a:latin typeface="FontAwesome" pitchFamily="50" charset="0"/>
              </a:rPr>
              <a:t></a:t>
            </a:r>
            <a:endParaRPr lang="en-US" sz="4000" dirty="0">
              <a:solidFill>
                <a:schemeClr val="bg1"/>
              </a:solidFill>
              <a:latin typeface="FontAwesome" pitchFamily="50" charset="0"/>
            </a:endParaRPr>
          </a:p>
        </p:txBody>
      </p:sp>
      <p:sp>
        <p:nvSpPr>
          <p:cNvPr id="109" name="TextBox 108">
            <a:extLst>
              <a:ext uri="{FF2B5EF4-FFF2-40B4-BE49-F238E27FC236}">
                <a16:creationId xmlns:a16="http://schemas.microsoft.com/office/drawing/2014/main" id="{D59BE534-788A-4645-8E12-4BF69C05DCA0}"/>
              </a:ext>
            </a:extLst>
          </p:cNvPr>
          <p:cNvSpPr txBox="1"/>
          <p:nvPr/>
        </p:nvSpPr>
        <p:spPr>
          <a:xfrm>
            <a:off x="7122257" y="2326931"/>
            <a:ext cx="705642" cy="707886"/>
          </a:xfrm>
          <a:prstGeom prst="rect">
            <a:avLst/>
          </a:prstGeom>
          <a:noFill/>
        </p:spPr>
        <p:txBody>
          <a:bodyPr wrap="none" rtlCol="0">
            <a:spAutoFit/>
          </a:bodyPr>
          <a:lstStyle/>
          <a:p>
            <a:r>
              <a:rPr lang="en-US" sz="4000" b="1" dirty="0">
                <a:solidFill>
                  <a:schemeClr val="bg1"/>
                </a:solidFill>
                <a:latin typeface="FontAwesome" pitchFamily="50" charset="0"/>
              </a:rPr>
              <a:t></a:t>
            </a:r>
            <a:endParaRPr lang="en-US" sz="4000" dirty="0">
              <a:solidFill>
                <a:schemeClr val="bg1"/>
              </a:solidFill>
              <a:latin typeface="FontAwesome" pitchFamily="50" charset="0"/>
            </a:endParaRPr>
          </a:p>
        </p:txBody>
      </p:sp>
      <p:sp>
        <p:nvSpPr>
          <p:cNvPr id="110" name="TextBox 109">
            <a:extLst>
              <a:ext uri="{FF2B5EF4-FFF2-40B4-BE49-F238E27FC236}">
                <a16:creationId xmlns:a16="http://schemas.microsoft.com/office/drawing/2014/main" id="{57F541F4-192C-4ABD-A196-2E8CB4A83878}"/>
              </a:ext>
            </a:extLst>
          </p:cNvPr>
          <p:cNvSpPr txBox="1"/>
          <p:nvPr/>
        </p:nvSpPr>
        <p:spPr>
          <a:xfrm>
            <a:off x="9880411" y="2326931"/>
            <a:ext cx="705642" cy="707886"/>
          </a:xfrm>
          <a:prstGeom prst="rect">
            <a:avLst/>
          </a:prstGeom>
          <a:noFill/>
        </p:spPr>
        <p:txBody>
          <a:bodyPr wrap="none" rtlCol="0">
            <a:spAutoFit/>
          </a:bodyPr>
          <a:lstStyle/>
          <a:p>
            <a:r>
              <a:rPr lang="en-US" sz="4000" b="1" dirty="0">
                <a:latin typeface="FontAwesome" pitchFamily="50" charset="0"/>
              </a:rPr>
              <a:t></a:t>
            </a:r>
            <a:endParaRPr lang="en-US" sz="4000" dirty="0">
              <a:latin typeface="FontAwesome" pitchFamily="50" charset="0"/>
            </a:endParaRPr>
          </a:p>
        </p:txBody>
      </p:sp>
      <p:grpSp>
        <p:nvGrpSpPr>
          <p:cNvPr id="117" name="Group 116">
            <a:extLst>
              <a:ext uri="{FF2B5EF4-FFF2-40B4-BE49-F238E27FC236}">
                <a16:creationId xmlns:a16="http://schemas.microsoft.com/office/drawing/2014/main" id="{E59D45D5-5AB1-42CD-9CD1-22CBB4B2CFCB}"/>
              </a:ext>
            </a:extLst>
          </p:cNvPr>
          <p:cNvGrpSpPr/>
          <p:nvPr/>
        </p:nvGrpSpPr>
        <p:grpSpPr>
          <a:xfrm>
            <a:off x="827987" y="5100723"/>
            <a:ext cx="2261562" cy="787136"/>
            <a:chOff x="694999" y="5056793"/>
            <a:chExt cx="2261562" cy="787136"/>
          </a:xfrm>
        </p:grpSpPr>
        <p:sp>
          <p:nvSpPr>
            <p:cNvPr id="111" name="Rectangle 9">
              <a:extLst>
                <a:ext uri="{FF2B5EF4-FFF2-40B4-BE49-F238E27FC236}">
                  <a16:creationId xmlns:a16="http://schemas.microsoft.com/office/drawing/2014/main" id="{A0A9B604-1582-4D0E-8860-0F2426CFCD4B}"/>
                </a:ext>
              </a:extLst>
            </p:cNvPr>
            <p:cNvSpPr>
              <a:spLocks/>
            </p:cNvSpPr>
            <p:nvPr/>
          </p:nvSpPr>
          <p:spPr bwMode="auto">
            <a:xfrm>
              <a:off x="694999" y="5446470"/>
              <a:ext cx="2261562" cy="3974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heading of and lorem. </a:t>
              </a:r>
            </a:p>
          </p:txBody>
        </p:sp>
        <p:sp>
          <p:nvSpPr>
            <p:cNvPr id="112" name="TextBox 111">
              <a:extLst>
                <a:ext uri="{FF2B5EF4-FFF2-40B4-BE49-F238E27FC236}">
                  <a16:creationId xmlns:a16="http://schemas.microsoft.com/office/drawing/2014/main" id="{CCFC535D-0585-4B34-8A18-18119B6E5406}"/>
                </a:ext>
              </a:extLst>
            </p:cNvPr>
            <p:cNvSpPr txBox="1"/>
            <p:nvPr/>
          </p:nvSpPr>
          <p:spPr>
            <a:xfrm>
              <a:off x="1073737" y="5056793"/>
              <a:ext cx="1504087" cy="369332"/>
            </a:xfrm>
            <a:prstGeom prst="rect">
              <a:avLst/>
            </a:prstGeom>
            <a:noFill/>
          </p:spPr>
          <p:txBody>
            <a:bodyPr wrap="square" rtlCol="0">
              <a:spAutoFit/>
            </a:bodyPr>
            <a:lstStyle/>
            <a:p>
              <a:pPr algn="ctr"/>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nvGrpSpPr>
          <p:cNvPr id="118" name="Group 117">
            <a:extLst>
              <a:ext uri="{FF2B5EF4-FFF2-40B4-BE49-F238E27FC236}">
                <a16:creationId xmlns:a16="http://schemas.microsoft.com/office/drawing/2014/main" id="{153832B9-F9E3-4742-80C1-EA703DC4E527}"/>
              </a:ext>
            </a:extLst>
          </p:cNvPr>
          <p:cNvGrpSpPr/>
          <p:nvPr/>
        </p:nvGrpSpPr>
        <p:grpSpPr>
          <a:xfrm>
            <a:off x="3586142" y="5100723"/>
            <a:ext cx="2261562" cy="787136"/>
            <a:chOff x="694999" y="5056793"/>
            <a:chExt cx="2261562" cy="787136"/>
          </a:xfrm>
        </p:grpSpPr>
        <p:sp>
          <p:nvSpPr>
            <p:cNvPr id="119" name="Rectangle 9">
              <a:extLst>
                <a:ext uri="{FF2B5EF4-FFF2-40B4-BE49-F238E27FC236}">
                  <a16:creationId xmlns:a16="http://schemas.microsoft.com/office/drawing/2014/main" id="{5CB0D352-B6F4-43D2-BA7F-E6DF4931256B}"/>
                </a:ext>
              </a:extLst>
            </p:cNvPr>
            <p:cNvSpPr>
              <a:spLocks/>
            </p:cNvSpPr>
            <p:nvPr/>
          </p:nvSpPr>
          <p:spPr bwMode="auto">
            <a:xfrm>
              <a:off x="694999" y="5446470"/>
              <a:ext cx="2261562" cy="3974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heading of and lorem. </a:t>
              </a:r>
            </a:p>
          </p:txBody>
        </p:sp>
        <p:sp>
          <p:nvSpPr>
            <p:cNvPr id="120" name="TextBox 119">
              <a:extLst>
                <a:ext uri="{FF2B5EF4-FFF2-40B4-BE49-F238E27FC236}">
                  <a16:creationId xmlns:a16="http://schemas.microsoft.com/office/drawing/2014/main" id="{69ACCBB8-5136-412B-A0E1-7F818430F809}"/>
                </a:ext>
              </a:extLst>
            </p:cNvPr>
            <p:cNvSpPr txBox="1"/>
            <p:nvPr/>
          </p:nvSpPr>
          <p:spPr>
            <a:xfrm>
              <a:off x="1073737" y="5056793"/>
              <a:ext cx="1504087" cy="369332"/>
            </a:xfrm>
            <a:prstGeom prst="rect">
              <a:avLst/>
            </a:prstGeom>
            <a:noFill/>
          </p:spPr>
          <p:txBody>
            <a:bodyPr wrap="square" rtlCol="0">
              <a:spAutoFit/>
            </a:bodyPr>
            <a:lstStyle/>
            <a:p>
              <a:pPr algn="ctr"/>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nvGrpSpPr>
          <p:cNvPr id="121" name="Group 120">
            <a:extLst>
              <a:ext uri="{FF2B5EF4-FFF2-40B4-BE49-F238E27FC236}">
                <a16:creationId xmlns:a16="http://schemas.microsoft.com/office/drawing/2014/main" id="{66B91D3C-640B-49A6-8301-4563AE16C36F}"/>
              </a:ext>
            </a:extLst>
          </p:cNvPr>
          <p:cNvGrpSpPr/>
          <p:nvPr/>
        </p:nvGrpSpPr>
        <p:grpSpPr>
          <a:xfrm>
            <a:off x="6344297" y="5100723"/>
            <a:ext cx="2261562" cy="787136"/>
            <a:chOff x="694999" y="5056793"/>
            <a:chExt cx="2261562" cy="787136"/>
          </a:xfrm>
        </p:grpSpPr>
        <p:sp>
          <p:nvSpPr>
            <p:cNvPr id="122" name="Rectangle 9">
              <a:extLst>
                <a:ext uri="{FF2B5EF4-FFF2-40B4-BE49-F238E27FC236}">
                  <a16:creationId xmlns:a16="http://schemas.microsoft.com/office/drawing/2014/main" id="{DBC47640-9A09-4E92-914B-119F79464A51}"/>
                </a:ext>
              </a:extLst>
            </p:cNvPr>
            <p:cNvSpPr>
              <a:spLocks/>
            </p:cNvSpPr>
            <p:nvPr/>
          </p:nvSpPr>
          <p:spPr bwMode="auto">
            <a:xfrm>
              <a:off x="694999" y="5446470"/>
              <a:ext cx="2261562" cy="3974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heading of and lorem. </a:t>
              </a:r>
            </a:p>
          </p:txBody>
        </p:sp>
        <p:sp>
          <p:nvSpPr>
            <p:cNvPr id="123" name="TextBox 122">
              <a:extLst>
                <a:ext uri="{FF2B5EF4-FFF2-40B4-BE49-F238E27FC236}">
                  <a16:creationId xmlns:a16="http://schemas.microsoft.com/office/drawing/2014/main" id="{F61F1FAD-2DAD-4428-A1A8-306F9D0B706B}"/>
                </a:ext>
              </a:extLst>
            </p:cNvPr>
            <p:cNvSpPr txBox="1"/>
            <p:nvPr/>
          </p:nvSpPr>
          <p:spPr>
            <a:xfrm>
              <a:off x="1073737" y="5056793"/>
              <a:ext cx="1504087" cy="369332"/>
            </a:xfrm>
            <a:prstGeom prst="rect">
              <a:avLst/>
            </a:prstGeom>
            <a:noFill/>
          </p:spPr>
          <p:txBody>
            <a:bodyPr wrap="square" rtlCol="0">
              <a:spAutoFit/>
            </a:bodyPr>
            <a:lstStyle/>
            <a:p>
              <a:pPr algn="ctr"/>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nvGrpSpPr>
          <p:cNvPr id="124" name="Group 123">
            <a:extLst>
              <a:ext uri="{FF2B5EF4-FFF2-40B4-BE49-F238E27FC236}">
                <a16:creationId xmlns:a16="http://schemas.microsoft.com/office/drawing/2014/main" id="{3F07EC4F-CEC7-4258-88B2-56C38EF665AF}"/>
              </a:ext>
            </a:extLst>
          </p:cNvPr>
          <p:cNvGrpSpPr/>
          <p:nvPr/>
        </p:nvGrpSpPr>
        <p:grpSpPr>
          <a:xfrm>
            <a:off x="9102451" y="5100723"/>
            <a:ext cx="2261562" cy="787136"/>
            <a:chOff x="694999" y="5056793"/>
            <a:chExt cx="2261562" cy="787136"/>
          </a:xfrm>
        </p:grpSpPr>
        <p:sp>
          <p:nvSpPr>
            <p:cNvPr id="125" name="Rectangle 9">
              <a:extLst>
                <a:ext uri="{FF2B5EF4-FFF2-40B4-BE49-F238E27FC236}">
                  <a16:creationId xmlns:a16="http://schemas.microsoft.com/office/drawing/2014/main" id="{AEEC18FD-3BC8-4ACF-869F-B0B7D7427478}"/>
                </a:ext>
              </a:extLst>
            </p:cNvPr>
            <p:cNvSpPr>
              <a:spLocks/>
            </p:cNvSpPr>
            <p:nvPr/>
          </p:nvSpPr>
          <p:spPr bwMode="auto">
            <a:xfrm>
              <a:off x="694999" y="5446470"/>
              <a:ext cx="2261562" cy="39745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lorem ipsum your </a:t>
              </a:r>
              <a:r>
                <a:rPr lang="en-US" sz="1000" dirty="0" err="1">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mejurity</a:t>
              </a:r>
              <a:r>
                <a:rPr lang="en-US" sz="1000" dirty="0">
                  <a:solidFill>
                    <a:sysClr val="windowText" lastClr="000000"/>
                  </a:solidFill>
                  <a:latin typeface="Raleway" panose="020B0503030101060003" pitchFamily="34" charset="0"/>
                  <a:ea typeface="PT Sans" panose="020B0503020203020204" pitchFamily="34" charset="0"/>
                  <a:cs typeface="Open Sans Condensed Light" panose="020B0306030504020204" pitchFamily="34" charset="0"/>
                  <a:sym typeface="Montserrat-Regular" charset="0"/>
                </a:rPr>
                <a:t> to lorem to heading of and lorem. </a:t>
              </a:r>
            </a:p>
          </p:txBody>
        </p:sp>
        <p:sp>
          <p:nvSpPr>
            <p:cNvPr id="126" name="TextBox 125">
              <a:extLst>
                <a:ext uri="{FF2B5EF4-FFF2-40B4-BE49-F238E27FC236}">
                  <a16:creationId xmlns:a16="http://schemas.microsoft.com/office/drawing/2014/main" id="{3AA536D8-909C-48AD-AE48-4CB9B88FAD94}"/>
                </a:ext>
              </a:extLst>
            </p:cNvPr>
            <p:cNvSpPr txBox="1"/>
            <p:nvPr/>
          </p:nvSpPr>
          <p:spPr>
            <a:xfrm>
              <a:off x="1073737" y="5056793"/>
              <a:ext cx="1504087" cy="369332"/>
            </a:xfrm>
            <a:prstGeom prst="rect">
              <a:avLst/>
            </a:prstGeom>
            <a:noFill/>
          </p:spPr>
          <p:txBody>
            <a:bodyPr wrap="square" rtlCol="0">
              <a:spAutoFit/>
            </a:bodyPr>
            <a:lstStyle/>
            <a:p>
              <a:pPr algn="ctr"/>
              <a:r>
                <a:rPr lang="en-US" b="1" dirty="0">
                  <a:latin typeface="Lato" panose="020F0502020204030203" pitchFamily="34" charset="0"/>
                  <a:ea typeface="Lato" panose="020F0502020204030203" pitchFamily="34" charset="0"/>
                  <a:cs typeface="Lato" panose="020F0502020204030203" pitchFamily="34" charset="0"/>
                </a:rPr>
                <a:t>TITLE TEXT</a:t>
              </a:r>
            </a:p>
          </p:txBody>
        </p:sp>
      </p:grpSp>
    </p:spTree>
    <p:extLst>
      <p:ext uri="{BB962C8B-B14F-4D97-AF65-F5344CB8AC3E}">
        <p14:creationId xmlns:p14="http://schemas.microsoft.com/office/powerpoint/2010/main" val="316489964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16</a:t>
            </a:fld>
            <a:endParaRPr lang="en-US" dirty="0"/>
          </a:p>
        </p:txBody>
      </p:sp>
      <p:sp>
        <p:nvSpPr>
          <p:cNvPr id="2" name="Title 1">
            <a:extLst>
              <a:ext uri="{FF2B5EF4-FFF2-40B4-BE49-F238E27FC236}">
                <a16:creationId xmlns:a16="http://schemas.microsoft.com/office/drawing/2014/main" id="{E993DBA9-A624-4641-A0A4-F284FF3D97F6}"/>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a:extLst>
              <a:ext uri="{FF2B5EF4-FFF2-40B4-BE49-F238E27FC236}">
                <a16:creationId xmlns:a16="http://schemas.microsoft.com/office/drawing/2014/main" id="{A3E4BD55-0528-4122-918A-AAD9A70B9AEB}"/>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sp>
        <p:nvSpPr>
          <p:cNvPr id="38" name="Oval 37">
            <a:extLst>
              <a:ext uri="{FF2B5EF4-FFF2-40B4-BE49-F238E27FC236}">
                <a16:creationId xmlns:a16="http://schemas.microsoft.com/office/drawing/2014/main" id="{8BE97D18-B9FD-4413-BCF3-911AA84AF15B}"/>
              </a:ext>
            </a:extLst>
          </p:cNvPr>
          <p:cNvSpPr/>
          <p:nvPr/>
        </p:nvSpPr>
        <p:spPr>
          <a:xfrm>
            <a:off x="4827643" y="4230847"/>
            <a:ext cx="919168" cy="919168"/>
          </a:xfrm>
          <a:prstGeom prst="ellipse">
            <a:avLst/>
          </a:pr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Oval 38">
            <a:extLst>
              <a:ext uri="{FF2B5EF4-FFF2-40B4-BE49-F238E27FC236}">
                <a16:creationId xmlns:a16="http://schemas.microsoft.com/office/drawing/2014/main" id="{87BE0D5E-CF14-4DD2-93E2-E926DDE8ABDB}"/>
              </a:ext>
            </a:extLst>
          </p:cNvPr>
          <p:cNvSpPr/>
          <p:nvPr/>
        </p:nvSpPr>
        <p:spPr>
          <a:xfrm>
            <a:off x="7219968" y="2976205"/>
            <a:ext cx="919168" cy="919168"/>
          </a:xfrm>
          <a:prstGeom prst="ellipse">
            <a:avLst/>
          </a:prstGeom>
          <a:solidFill>
            <a:schemeClr val="accent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Oval 39">
            <a:extLst>
              <a:ext uri="{FF2B5EF4-FFF2-40B4-BE49-F238E27FC236}">
                <a16:creationId xmlns:a16="http://schemas.microsoft.com/office/drawing/2014/main" id="{664B8787-E087-4B93-B4C7-903C85733287}"/>
              </a:ext>
            </a:extLst>
          </p:cNvPr>
          <p:cNvSpPr/>
          <p:nvPr/>
        </p:nvSpPr>
        <p:spPr>
          <a:xfrm>
            <a:off x="9727845" y="4230847"/>
            <a:ext cx="919168" cy="919168"/>
          </a:xfrm>
          <a:prstGeom prst="ellipse">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41" name="Straight Connector 40">
            <a:extLst>
              <a:ext uri="{FF2B5EF4-FFF2-40B4-BE49-F238E27FC236}">
                <a16:creationId xmlns:a16="http://schemas.microsoft.com/office/drawing/2014/main" id="{2C696FE0-3D76-450C-B714-AF4755C9B7D6}"/>
              </a:ext>
            </a:extLst>
          </p:cNvPr>
          <p:cNvCxnSpPr/>
          <p:nvPr/>
        </p:nvCxnSpPr>
        <p:spPr>
          <a:xfrm>
            <a:off x="3551274" y="4056547"/>
            <a:ext cx="8640726" cy="0"/>
          </a:xfrm>
          <a:prstGeom prst="line">
            <a:avLst/>
          </a:prstGeom>
          <a:ln w="38100">
            <a:solidFill>
              <a:schemeClr val="bg2"/>
            </a:solidFill>
          </a:ln>
        </p:spPr>
        <p:style>
          <a:lnRef idx="1">
            <a:schemeClr val="accent1"/>
          </a:lnRef>
          <a:fillRef idx="0">
            <a:schemeClr val="accent1"/>
          </a:fillRef>
          <a:effectRef idx="0">
            <a:schemeClr val="accent1"/>
          </a:effectRef>
          <a:fontRef idx="minor">
            <a:schemeClr val="tx1"/>
          </a:fontRef>
        </p:style>
      </p:cxnSp>
      <p:sp>
        <p:nvSpPr>
          <p:cNvPr id="55" name="Oval 54">
            <a:extLst>
              <a:ext uri="{FF2B5EF4-FFF2-40B4-BE49-F238E27FC236}">
                <a16:creationId xmlns:a16="http://schemas.microsoft.com/office/drawing/2014/main" id="{3566815C-C7FE-45F6-9E81-86300F4AD00B}"/>
              </a:ext>
            </a:extLst>
          </p:cNvPr>
          <p:cNvSpPr/>
          <p:nvPr/>
        </p:nvSpPr>
        <p:spPr>
          <a:xfrm>
            <a:off x="5066328" y="3491334"/>
            <a:ext cx="378004" cy="378004"/>
          </a:xfrm>
          <a:prstGeom prst="ellipse">
            <a:avLst/>
          </a:prstGeom>
          <a:solidFill>
            <a:schemeClr val="tx2">
              <a:alpha val="80000"/>
            </a:schemeClr>
          </a:solidFill>
          <a:ln w="254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Oval 55">
            <a:extLst>
              <a:ext uri="{FF2B5EF4-FFF2-40B4-BE49-F238E27FC236}">
                <a16:creationId xmlns:a16="http://schemas.microsoft.com/office/drawing/2014/main" id="{3A684C53-DC32-4A06-BFF3-BA8993C6874F}"/>
              </a:ext>
            </a:extLst>
          </p:cNvPr>
          <p:cNvSpPr/>
          <p:nvPr/>
        </p:nvSpPr>
        <p:spPr>
          <a:xfrm>
            <a:off x="4795746" y="4198950"/>
            <a:ext cx="919168" cy="919168"/>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TextBox 56">
            <a:extLst>
              <a:ext uri="{FF2B5EF4-FFF2-40B4-BE49-F238E27FC236}">
                <a16:creationId xmlns:a16="http://schemas.microsoft.com/office/drawing/2014/main" id="{2B651860-79BE-4BFB-ACC9-181956FBD785}"/>
              </a:ext>
            </a:extLst>
          </p:cNvPr>
          <p:cNvSpPr txBox="1"/>
          <p:nvPr/>
        </p:nvSpPr>
        <p:spPr>
          <a:xfrm>
            <a:off x="5141218" y="3541688"/>
            <a:ext cx="228224" cy="276999"/>
          </a:xfrm>
          <a:prstGeom prst="rect">
            <a:avLst/>
          </a:prstGeom>
          <a:noFill/>
        </p:spPr>
        <p:txBody>
          <a:bodyPr wrap="square" numCol="1" spcCol="0" rtlCol="0" anchor="ctr">
            <a:spAutoFit/>
          </a:bodyPr>
          <a:lstStyle/>
          <a:p>
            <a:pPr algn="ctr"/>
            <a:r>
              <a:rPr lang="en-US" sz="1200" b="1">
                <a:solidFill>
                  <a:srgbClr val="FEFEFE"/>
                </a:solidFill>
                <a:latin typeface="Montserrat Light" charset="0"/>
                <a:ea typeface="Montserrat Light" charset="0"/>
                <a:cs typeface="Montserrat Light" charset="0"/>
              </a:rPr>
              <a:t>1</a:t>
            </a:r>
            <a:endParaRPr lang="en-US" sz="1200" b="1" dirty="0">
              <a:solidFill>
                <a:srgbClr val="FEFEFE"/>
              </a:solidFill>
              <a:latin typeface="Montserrat Light" charset="0"/>
              <a:ea typeface="Montserrat Light" charset="0"/>
              <a:cs typeface="Montserrat Light" charset="0"/>
            </a:endParaRPr>
          </a:p>
        </p:txBody>
      </p:sp>
      <p:sp>
        <p:nvSpPr>
          <p:cNvPr id="60" name="Rectangle 59">
            <a:extLst>
              <a:ext uri="{FF2B5EF4-FFF2-40B4-BE49-F238E27FC236}">
                <a16:creationId xmlns:a16="http://schemas.microsoft.com/office/drawing/2014/main" id="{7D6230C7-A627-49BF-A6E9-6567D91D69A2}"/>
              </a:ext>
            </a:extLst>
          </p:cNvPr>
          <p:cNvSpPr/>
          <p:nvPr/>
        </p:nvSpPr>
        <p:spPr>
          <a:xfrm>
            <a:off x="5025940" y="4408142"/>
            <a:ext cx="458780" cy="477054"/>
          </a:xfrm>
          <a:prstGeom prst="rect">
            <a:avLst/>
          </a:prstGeom>
        </p:spPr>
        <p:txBody>
          <a:bodyPr wrap="none">
            <a:spAutoFit/>
          </a:bodyPr>
          <a:lstStyle/>
          <a:p>
            <a:pPr algn="ctr"/>
            <a:r>
              <a:rPr lang="en-US" sz="2500" dirty="0">
                <a:solidFill>
                  <a:schemeClr val="bg1"/>
                </a:solidFill>
                <a:latin typeface="FontAwesome" charset="0"/>
              </a:rPr>
              <a:t></a:t>
            </a:r>
            <a:endParaRPr lang="en-US" sz="2500" dirty="0">
              <a:solidFill>
                <a:schemeClr val="bg1"/>
              </a:solidFill>
            </a:endParaRPr>
          </a:p>
        </p:txBody>
      </p:sp>
      <p:sp>
        <p:nvSpPr>
          <p:cNvPr id="61" name="TextBox 60">
            <a:extLst>
              <a:ext uri="{FF2B5EF4-FFF2-40B4-BE49-F238E27FC236}">
                <a16:creationId xmlns:a16="http://schemas.microsoft.com/office/drawing/2014/main" id="{25B4AEA8-B172-43A0-925B-B348B408E393}"/>
              </a:ext>
            </a:extLst>
          </p:cNvPr>
          <p:cNvSpPr txBox="1"/>
          <p:nvPr/>
        </p:nvSpPr>
        <p:spPr>
          <a:xfrm>
            <a:off x="4428260" y="5576791"/>
            <a:ext cx="1611034" cy="592470"/>
          </a:xfrm>
          <a:prstGeom prst="rect">
            <a:avLst/>
          </a:prstGeom>
          <a:noFill/>
        </p:spPr>
        <p:txBody>
          <a:bodyPr wrap="square" numCol="1" spcCol="0" rtlCol="0" anchor="ctr">
            <a:spAutoFit/>
          </a:bodyPr>
          <a:lstStyle/>
          <a:p>
            <a:pPr algn="ctr">
              <a:lnSpc>
                <a:spcPts val="1300"/>
              </a:lnSpc>
            </a:pPr>
            <a:r>
              <a:rPr lang="en-US" sz="900" b="1" dirty="0">
                <a:latin typeface="Montserrat Light" charset="0"/>
                <a:ea typeface="Montserrat Light" charset="0"/>
                <a:cs typeface="Montserrat Light" charset="0"/>
              </a:rPr>
              <a:t>The example text</a:t>
            </a:r>
          </a:p>
          <a:p>
            <a:pPr algn="ctr">
              <a:lnSpc>
                <a:spcPts val="1300"/>
              </a:lnSpc>
            </a:pPr>
            <a:r>
              <a:rPr lang="en-US" sz="900" b="1" dirty="0">
                <a:latin typeface="Montserrat Light" charset="0"/>
                <a:ea typeface="Montserrat Light" charset="0"/>
                <a:cs typeface="Montserrat Light" charset="0"/>
              </a:rPr>
              <a:t>goes here with your own detailed summery.</a:t>
            </a:r>
          </a:p>
        </p:txBody>
      </p:sp>
      <p:sp>
        <p:nvSpPr>
          <p:cNvPr id="62" name="TextBox 61">
            <a:extLst>
              <a:ext uri="{FF2B5EF4-FFF2-40B4-BE49-F238E27FC236}">
                <a16:creationId xmlns:a16="http://schemas.microsoft.com/office/drawing/2014/main" id="{A130E6DE-D30D-4FC4-8DDB-0382EA9814D9}"/>
              </a:ext>
            </a:extLst>
          </p:cNvPr>
          <p:cNvSpPr txBox="1"/>
          <p:nvPr/>
        </p:nvSpPr>
        <p:spPr>
          <a:xfrm>
            <a:off x="4587748" y="5145135"/>
            <a:ext cx="1292058" cy="498855"/>
          </a:xfrm>
          <a:prstGeom prst="rect">
            <a:avLst/>
          </a:prstGeom>
          <a:noFill/>
        </p:spPr>
        <p:txBody>
          <a:bodyPr wrap="square" numCol="1" spcCol="0" rtlCol="0" anchor="ctr">
            <a:spAutoFit/>
          </a:bodyPr>
          <a:lstStyle/>
          <a:p>
            <a:pPr algn="ctr">
              <a:lnSpc>
                <a:spcPct val="150000"/>
              </a:lnSpc>
            </a:pPr>
            <a:r>
              <a:rPr lang="en-US" sz="2000" b="1" dirty="0">
                <a:solidFill>
                  <a:schemeClr val="tx2"/>
                </a:solidFill>
                <a:latin typeface="Montserrat" charset="0"/>
                <a:ea typeface="Montserrat" charset="0"/>
                <a:cs typeface="Montserrat" charset="0"/>
              </a:rPr>
              <a:t>2017</a:t>
            </a:r>
          </a:p>
        </p:txBody>
      </p:sp>
      <p:sp>
        <p:nvSpPr>
          <p:cNvPr id="63" name="Oval 62">
            <a:extLst>
              <a:ext uri="{FF2B5EF4-FFF2-40B4-BE49-F238E27FC236}">
                <a16:creationId xmlns:a16="http://schemas.microsoft.com/office/drawing/2014/main" id="{CEA01C47-4963-4929-BE75-3B1504AD0E41}"/>
              </a:ext>
            </a:extLst>
          </p:cNvPr>
          <p:cNvSpPr/>
          <p:nvPr/>
        </p:nvSpPr>
        <p:spPr>
          <a:xfrm>
            <a:off x="5162021" y="3948535"/>
            <a:ext cx="186618" cy="186618"/>
          </a:xfrm>
          <a:prstGeom prst="ellipse">
            <a:avLst/>
          </a:prstGeom>
          <a:solidFill>
            <a:schemeClr val="bg2"/>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Oval 63">
            <a:extLst>
              <a:ext uri="{FF2B5EF4-FFF2-40B4-BE49-F238E27FC236}">
                <a16:creationId xmlns:a16="http://schemas.microsoft.com/office/drawing/2014/main" id="{ABEAAC9E-2041-45B7-8FAC-5394F6C32996}"/>
              </a:ext>
            </a:extLst>
          </p:cNvPr>
          <p:cNvSpPr/>
          <p:nvPr/>
        </p:nvSpPr>
        <p:spPr>
          <a:xfrm>
            <a:off x="7458653" y="4214348"/>
            <a:ext cx="378004" cy="378004"/>
          </a:xfrm>
          <a:prstGeom prst="ellipse">
            <a:avLst/>
          </a:prstGeom>
          <a:solidFill>
            <a:schemeClr val="accent1">
              <a:alpha val="80000"/>
            </a:schemeClr>
          </a:solidFill>
          <a:ln w="254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Oval 64">
            <a:extLst>
              <a:ext uri="{FF2B5EF4-FFF2-40B4-BE49-F238E27FC236}">
                <a16:creationId xmlns:a16="http://schemas.microsoft.com/office/drawing/2014/main" id="{A25D5FC3-AEE2-4CB7-83D5-A369C5117416}"/>
              </a:ext>
            </a:extLst>
          </p:cNvPr>
          <p:cNvSpPr/>
          <p:nvPr/>
        </p:nvSpPr>
        <p:spPr>
          <a:xfrm>
            <a:off x="7188071" y="2944308"/>
            <a:ext cx="919168" cy="919168"/>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TextBox 68">
            <a:extLst>
              <a:ext uri="{FF2B5EF4-FFF2-40B4-BE49-F238E27FC236}">
                <a16:creationId xmlns:a16="http://schemas.microsoft.com/office/drawing/2014/main" id="{28815063-E201-47CD-B266-35D3DF05632C}"/>
              </a:ext>
            </a:extLst>
          </p:cNvPr>
          <p:cNvSpPr txBox="1"/>
          <p:nvPr/>
        </p:nvSpPr>
        <p:spPr>
          <a:xfrm>
            <a:off x="7533543" y="4264702"/>
            <a:ext cx="228224" cy="276999"/>
          </a:xfrm>
          <a:prstGeom prst="rect">
            <a:avLst/>
          </a:prstGeom>
          <a:noFill/>
        </p:spPr>
        <p:txBody>
          <a:bodyPr wrap="square" numCol="1" spcCol="0" rtlCol="0" anchor="ctr">
            <a:spAutoFit/>
          </a:bodyPr>
          <a:lstStyle/>
          <a:p>
            <a:pPr algn="ctr"/>
            <a:r>
              <a:rPr lang="en-US" sz="1200" b="1" dirty="0">
                <a:solidFill>
                  <a:srgbClr val="FEFEFE"/>
                </a:solidFill>
                <a:latin typeface="Montserrat Light" charset="0"/>
                <a:ea typeface="Montserrat Light" charset="0"/>
                <a:cs typeface="Montserrat Light" charset="0"/>
              </a:rPr>
              <a:t>2</a:t>
            </a:r>
          </a:p>
        </p:txBody>
      </p:sp>
      <p:sp>
        <p:nvSpPr>
          <p:cNvPr id="70" name="Oval 69">
            <a:extLst>
              <a:ext uri="{FF2B5EF4-FFF2-40B4-BE49-F238E27FC236}">
                <a16:creationId xmlns:a16="http://schemas.microsoft.com/office/drawing/2014/main" id="{35D7C73F-2D24-4A66-8287-51401FA3EDA1}"/>
              </a:ext>
            </a:extLst>
          </p:cNvPr>
          <p:cNvSpPr/>
          <p:nvPr/>
        </p:nvSpPr>
        <p:spPr>
          <a:xfrm>
            <a:off x="7554346" y="3948535"/>
            <a:ext cx="186618" cy="186618"/>
          </a:xfrm>
          <a:prstGeom prst="ellipse">
            <a:avLst/>
          </a:prstGeom>
          <a:solidFill>
            <a:schemeClr val="bg2"/>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TextBox 76">
            <a:extLst>
              <a:ext uri="{FF2B5EF4-FFF2-40B4-BE49-F238E27FC236}">
                <a16:creationId xmlns:a16="http://schemas.microsoft.com/office/drawing/2014/main" id="{3EAAF1FD-6BFC-4333-9147-78F13FDCD16B}"/>
              </a:ext>
            </a:extLst>
          </p:cNvPr>
          <p:cNvSpPr txBox="1"/>
          <p:nvPr/>
        </p:nvSpPr>
        <p:spPr>
          <a:xfrm>
            <a:off x="6831219" y="2427850"/>
            <a:ext cx="1611034" cy="425758"/>
          </a:xfrm>
          <a:prstGeom prst="rect">
            <a:avLst/>
          </a:prstGeom>
          <a:noFill/>
        </p:spPr>
        <p:txBody>
          <a:bodyPr wrap="square" numCol="1" spcCol="0" rtlCol="0" anchor="ctr">
            <a:spAutoFit/>
          </a:bodyPr>
          <a:lstStyle/>
          <a:p>
            <a:pPr algn="ctr">
              <a:lnSpc>
                <a:spcPts val="1300"/>
              </a:lnSpc>
            </a:pPr>
            <a:r>
              <a:rPr lang="en-US" sz="900" b="1" dirty="0">
                <a:latin typeface="Montserrat Light" charset="0"/>
                <a:ea typeface="Montserrat Light" charset="0"/>
                <a:cs typeface="Montserrat Light" charset="0"/>
              </a:rPr>
              <a:t>The example text</a:t>
            </a:r>
          </a:p>
          <a:p>
            <a:pPr algn="ctr">
              <a:lnSpc>
                <a:spcPts val="1300"/>
              </a:lnSpc>
            </a:pPr>
            <a:r>
              <a:rPr lang="en-US" sz="900" b="1" dirty="0">
                <a:latin typeface="Montserrat Light" charset="0"/>
                <a:ea typeface="Montserrat Light" charset="0"/>
                <a:cs typeface="Montserrat Light" charset="0"/>
              </a:rPr>
              <a:t>goes here with your.</a:t>
            </a:r>
          </a:p>
        </p:txBody>
      </p:sp>
      <p:sp>
        <p:nvSpPr>
          <p:cNvPr id="84" name="Rectangle 83">
            <a:extLst>
              <a:ext uri="{FF2B5EF4-FFF2-40B4-BE49-F238E27FC236}">
                <a16:creationId xmlns:a16="http://schemas.microsoft.com/office/drawing/2014/main" id="{05EC53DC-32BB-4475-90FA-715368EDACCF}"/>
              </a:ext>
            </a:extLst>
          </p:cNvPr>
          <p:cNvSpPr/>
          <p:nvPr/>
        </p:nvSpPr>
        <p:spPr>
          <a:xfrm>
            <a:off x="7394857" y="3104948"/>
            <a:ext cx="542136" cy="553998"/>
          </a:xfrm>
          <a:prstGeom prst="rect">
            <a:avLst/>
          </a:prstGeom>
        </p:spPr>
        <p:txBody>
          <a:bodyPr wrap="none">
            <a:spAutoFit/>
          </a:bodyPr>
          <a:lstStyle/>
          <a:p>
            <a:pPr algn="ctr"/>
            <a:r>
              <a:rPr lang="en-US" sz="3000" dirty="0">
                <a:solidFill>
                  <a:schemeClr val="bg1"/>
                </a:solidFill>
                <a:latin typeface="FontAwesome" charset="0"/>
              </a:rPr>
              <a:t></a:t>
            </a:r>
            <a:endParaRPr lang="en-US" sz="3000" dirty="0">
              <a:solidFill>
                <a:schemeClr val="bg1"/>
              </a:solidFill>
            </a:endParaRPr>
          </a:p>
        </p:txBody>
      </p:sp>
      <p:sp>
        <p:nvSpPr>
          <p:cNvPr id="91" name="Oval 90">
            <a:extLst>
              <a:ext uri="{FF2B5EF4-FFF2-40B4-BE49-F238E27FC236}">
                <a16:creationId xmlns:a16="http://schemas.microsoft.com/office/drawing/2014/main" id="{0C24B6F2-99DE-4C13-9037-DEDE02C19ABD}"/>
              </a:ext>
            </a:extLst>
          </p:cNvPr>
          <p:cNvSpPr/>
          <p:nvPr/>
        </p:nvSpPr>
        <p:spPr>
          <a:xfrm>
            <a:off x="9966530" y="3491334"/>
            <a:ext cx="378004" cy="378004"/>
          </a:xfrm>
          <a:prstGeom prst="ellipse">
            <a:avLst/>
          </a:prstGeom>
          <a:solidFill>
            <a:schemeClr val="accent2">
              <a:alpha val="80000"/>
            </a:schemeClr>
          </a:solidFill>
          <a:ln w="254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Oval 96">
            <a:extLst>
              <a:ext uri="{FF2B5EF4-FFF2-40B4-BE49-F238E27FC236}">
                <a16:creationId xmlns:a16="http://schemas.microsoft.com/office/drawing/2014/main" id="{BFEDC410-8FBE-436E-B151-A99AA28A40A2}"/>
              </a:ext>
            </a:extLst>
          </p:cNvPr>
          <p:cNvSpPr/>
          <p:nvPr/>
        </p:nvSpPr>
        <p:spPr>
          <a:xfrm>
            <a:off x="9695948" y="4198950"/>
            <a:ext cx="919168" cy="919168"/>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TextBox 97">
            <a:extLst>
              <a:ext uri="{FF2B5EF4-FFF2-40B4-BE49-F238E27FC236}">
                <a16:creationId xmlns:a16="http://schemas.microsoft.com/office/drawing/2014/main" id="{EEE27682-59A4-42B8-B7AF-4BACFDAF90F4}"/>
              </a:ext>
            </a:extLst>
          </p:cNvPr>
          <p:cNvSpPr txBox="1"/>
          <p:nvPr/>
        </p:nvSpPr>
        <p:spPr>
          <a:xfrm>
            <a:off x="10041420" y="3541688"/>
            <a:ext cx="228224" cy="276999"/>
          </a:xfrm>
          <a:prstGeom prst="rect">
            <a:avLst/>
          </a:prstGeom>
          <a:noFill/>
        </p:spPr>
        <p:txBody>
          <a:bodyPr wrap="square" numCol="1" spcCol="0" rtlCol="0" anchor="ctr">
            <a:spAutoFit/>
          </a:bodyPr>
          <a:lstStyle/>
          <a:p>
            <a:pPr algn="ctr"/>
            <a:r>
              <a:rPr lang="en-US" sz="1200" b="1" dirty="0">
                <a:solidFill>
                  <a:srgbClr val="FEFEFE"/>
                </a:solidFill>
                <a:latin typeface="Montserrat Light" charset="0"/>
                <a:ea typeface="Montserrat Light" charset="0"/>
                <a:cs typeface="Montserrat Light" charset="0"/>
              </a:rPr>
              <a:t>3</a:t>
            </a:r>
          </a:p>
        </p:txBody>
      </p:sp>
      <p:sp>
        <p:nvSpPr>
          <p:cNvPr id="99" name="Oval 98">
            <a:extLst>
              <a:ext uri="{FF2B5EF4-FFF2-40B4-BE49-F238E27FC236}">
                <a16:creationId xmlns:a16="http://schemas.microsoft.com/office/drawing/2014/main" id="{4CB4CD6C-4DF8-4AC3-B917-631D8B9902B1}"/>
              </a:ext>
            </a:extLst>
          </p:cNvPr>
          <p:cNvSpPr/>
          <p:nvPr/>
        </p:nvSpPr>
        <p:spPr>
          <a:xfrm>
            <a:off x="10062223" y="3948535"/>
            <a:ext cx="186618" cy="186618"/>
          </a:xfrm>
          <a:prstGeom prst="ellipse">
            <a:avLst/>
          </a:prstGeom>
          <a:solidFill>
            <a:schemeClr val="bg2"/>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TextBox 99">
            <a:extLst>
              <a:ext uri="{FF2B5EF4-FFF2-40B4-BE49-F238E27FC236}">
                <a16:creationId xmlns:a16="http://schemas.microsoft.com/office/drawing/2014/main" id="{0EE14AFF-4240-4208-B2D4-1482120BD125}"/>
              </a:ext>
            </a:extLst>
          </p:cNvPr>
          <p:cNvSpPr txBox="1"/>
          <p:nvPr/>
        </p:nvSpPr>
        <p:spPr>
          <a:xfrm>
            <a:off x="9372399" y="5576791"/>
            <a:ext cx="1611034" cy="592470"/>
          </a:xfrm>
          <a:prstGeom prst="rect">
            <a:avLst/>
          </a:prstGeom>
          <a:noFill/>
        </p:spPr>
        <p:txBody>
          <a:bodyPr wrap="square" numCol="1" spcCol="0" rtlCol="0" anchor="ctr">
            <a:spAutoFit/>
          </a:bodyPr>
          <a:lstStyle/>
          <a:p>
            <a:pPr algn="ctr">
              <a:lnSpc>
                <a:spcPts val="1300"/>
              </a:lnSpc>
            </a:pPr>
            <a:r>
              <a:rPr lang="en-US" sz="900" b="1" dirty="0">
                <a:latin typeface="Montserrat Light" charset="0"/>
                <a:ea typeface="Montserrat Light" charset="0"/>
                <a:cs typeface="Montserrat Light" charset="0"/>
              </a:rPr>
              <a:t>The example text</a:t>
            </a:r>
          </a:p>
          <a:p>
            <a:pPr algn="ctr">
              <a:lnSpc>
                <a:spcPts val="1300"/>
              </a:lnSpc>
            </a:pPr>
            <a:r>
              <a:rPr lang="en-US" sz="900" b="1" dirty="0">
                <a:latin typeface="Montserrat Light" charset="0"/>
                <a:ea typeface="Montserrat Light" charset="0"/>
                <a:cs typeface="Montserrat Light" charset="0"/>
              </a:rPr>
              <a:t>goes here with your own detailed summery.</a:t>
            </a:r>
          </a:p>
        </p:txBody>
      </p:sp>
      <p:sp>
        <p:nvSpPr>
          <p:cNvPr id="101" name="TextBox 100">
            <a:extLst>
              <a:ext uri="{FF2B5EF4-FFF2-40B4-BE49-F238E27FC236}">
                <a16:creationId xmlns:a16="http://schemas.microsoft.com/office/drawing/2014/main" id="{95ABCE71-26E2-4855-A904-B88661A2BE7B}"/>
              </a:ext>
            </a:extLst>
          </p:cNvPr>
          <p:cNvSpPr txBox="1"/>
          <p:nvPr/>
        </p:nvSpPr>
        <p:spPr>
          <a:xfrm>
            <a:off x="9531887" y="5145135"/>
            <a:ext cx="1292058" cy="498855"/>
          </a:xfrm>
          <a:prstGeom prst="rect">
            <a:avLst/>
          </a:prstGeom>
          <a:noFill/>
        </p:spPr>
        <p:txBody>
          <a:bodyPr wrap="square" numCol="1" spcCol="0" rtlCol="0" anchor="ctr">
            <a:spAutoFit/>
          </a:bodyPr>
          <a:lstStyle/>
          <a:p>
            <a:pPr algn="ctr">
              <a:lnSpc>
                <a:spcPct val="150000"/>
              </a:lnSpc>
            </a:pPr>
            <a:r>
              <a:rPr lang="en-US" sz="2000" b="1" dirty="0">
                <a:solidFill>
                  <a:schemeClr val="accent2"/>
                </a:solidFill>
                <a:latin typeface="Montserrat" charset="0"/>
                <a:ea typeface="Montserrat" charset="0"/>
                <a:cs typeface="Montserrat" charset="0"/>
              </a:rPr>
              <a:t>2018</a:t>
            </a:r>
          </a:p>
        </p:txBody>
      </p:sp>
      <p:sp>
        <p:nvSpPr>
          <p:cNvPr id="102" name="Rectangle 101">
            <a:extLst>
              <a:ext uri="{FF2B5EF4-FFF2-40B4-BE49-F238E27FC236}">
                <a16:creationId xmlns:a16="http://schemas.microsoft.com/office/drawing/2014/main" id="{D1F3C99B-42BD-4088-9625-E8A119F1B18F}"/>
              </a:ext>
            </a:extLst>
          </p:cNvPr>
          <p:cNvSpPr/>
          <p:nvPr/>
        </p:nvSpPr>
        <p:spPr>
          <a:xfrm>
            <a:off x="9925648" y="4383153"/>
            <a:ext cx="458780" cy="477054"/>
          </a:xfrm>
          <a:prstGeom prst="rect">
            <a:avLst/>
          </a:prstGeom>
        </p:spPr>
        <p:txBody>
          <a:bodyPr wrap="none">
            <a:spAutoFit/>
          </a:bodyPr>
          <a:lstStyle/>
          <a:p>
            <a:pPr algn="ctr"/>
            <a:r>
              <a:rPr lang="en-US" sz="2500">
                <a:solidFill>
                  <a:schemeClr val="bg1"/>
                </a:solidFill>
                <a:latin typeface="FontAwesome" charset="0"/>
              </a:rPr>
              <a:t></a:t>
            </a:r>
            <a:endParaRPr lang="en-US" sz="2500">
              <a:solidFill>
                <a:schemeClr val="bg1"/>
              </a:solidFill>
            </a:endParaRPr>
          </a:p>
        </p:txBody>
      </p:sp>
      <p:sp>
        <p:nvSpPr>
          <p:cNvPr id="103" name="Oval 102">
            <a:extLst>
              <a:ext uri="{FF2B5EF4-FFF2-40B4-BE49-F238E27FC236}">
                <a16:creationId xmlns:a16="http://schemas.microsoft.com/office/drawing/2014/main" id="{6C8106FC-FE10-49DE-882C-C4BF3F37C292}"/>
              </a:ext>
            </a:extLst>
          </p:cNvPr>
          <p:cNvSpPr/>
          <p:nvPr/>
        </p:nvSpPr>
        <p:spPr>
          <a:xfrm>
            <a:off x="3397017" y="3948535"/>
            <a:ext cx="186618" cy="186618"/>
          </a:xfrm>
          <a:prstGeom prst="ellipse">
            <a:avLst/>
          </a:prstGeom>
          <a:solidFill>
            <a:schemeClr val="bg2"/>
          </a:solidFill>
          <a:ln w="254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TextBox 104">
            <a:extLst>
              <a:ext uri="{FF2B5EF4-FFF2-40B4-BE49-F238E27FC236}">
                <a16:creationId xmlns:a16="http://schemas.microsoft.com/office/drawing/2014/main" id="{EDD721D7-7F54-46CE-A73C-409270C68156}"/>
              </a:ext>
            </a:extLst>
          </p:cNvPr>
          <p:cNvSpPr txBox="1"/>
          <p:nvPr/>
        </p:nvSpPr>
        <p:spPr>
          <a:xfrm>
            <a:off x="6990707" y="1942298"/>
            <a:ext cx="1292058" cy="498855"/>
          </a:xfrm>
          <a:prstGeom prst="rect">
            <a:avLst/>
          </a:prstGeom>
          <a:noFill/>
        </p:spPr>
        <p:txBody>
          <a:bodyPr wrap="square" numCol="1" spcCol="0" rtlCol="0" anchor="ctr">
            <a:spAutoFit/>
          </a:bodyPr>
          <a:lstStyle/>
          <a:p>
            <a:pPr algn="ctr">
              <a:lnSpc>
                <a:spcPct val="150000"/>
              </a:lnSpc>
            </a:pPr>
            <a:r>
              <a:rPr lang="en-US" sz="2000" b="1" dirty="0">
                <a:solidFill>
                  <a:schemeClr val="accent2"/>
                </a:solidFill>
                <a:latin typeface="Montserrat" charset="0"/>
                <a:ea typeface="Montserrat" charset="0"/>
                <a:cs typeface="Montserrat" charset="0"/>
              </a:rPr>
              <a:t>2016</a:t>
            </a:r>
          </a:p>
        </p:txBody>
      </p:sp>
      <p:sp>
        <p:nvSpPr>
          <p:cNvPr id="5" name="Picture Placeholder 4">
            <a:extLst>
              <a:ext uri="{FF2B5EF4-FFF2-40B4-BE49-F238E27FC236}">
                <a16:creationId xmlns:a16="http://schemas.microsoft.com/office/drawing/2014/main" id="{CDEC24B0-F4E3-489C-B599-2D2D2C2624A6}"/>
              </a:ext>
            </a:extLst>
          </p:cNvPr>
          <p:cNvSpPr>
            <a:spLocks noGrp="1"/>
          </p:cNvSpPr>
          <p:nvPr>
            <p:ph type="pic" sz="quarter" idx="205"/>
          </p:nvPr>
        </p:nvSpPr>
        <p:spPr/>
      </p:sp>
    </p:spTree>
    <p:extLst>
      <p:ext uri="{BB962C8B-B14F-4D97-AF65-F5344CB8AC3E}">
        <p14:creationId xmlns:p14="http://schemas.microsoft.com/office/powerpoint/2010/main" val="200192394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03"/>
                                        </p:tgtEl>
                                        <p:attrNameLst>
                                          <p:attrName>style.visibility</p:attrName>
                                        </p:attrNameLst>
                                      </p:cBhvr>
                                      <p:to>
                                        <p:strVal val="visible"/>
                                      </p:to>
                                    </p:set>
                                    <p:animEffect transition="in" filter="wipe(left)">
                                      <p:cBhvr>
                                        <p:cTn id="7" dur="500"/>
                                        <p:tgtEl>
                                          <p:spTgt spid="103"/>
                                        </p:tgtEl>
                                      </p:cBhvr>
                                    </p:animEffect>
                                  </p:childTnLst>
                                </p:cTn>
                              </p:par>
                              <p:par>
                                <p:cTn id="8" presetID="22" presetClass="entr" presetSubtype="8" fill="hold" nodeType="withEffect">
                                  <p:stCondLst>
                                    <p:cond delay="0"/>
                                  </p:stCondLst>
                                  <p:childTnLst>
                                    <p:set>
                                      <p:cBhvr>
                                        <p:cTn id="9" dur="1" fill="hold">
                                          <p:stCondLst>
                                            <p:cond delay="0"/>
                                          </p:stCondLst>
                                        </p:cTn>
                                        <p:tgtEl>
                                          <p:spTgt spid="41"/>
                                        </p:tgtEl>
                                        <p:attrNameLst>
                                          <p:attrName>style.visibility</p:attrName>
                                        </p:attrNameLst>
                                      </p:cBhvr>
                                      <p:to>
                                        <p:strVal val="visible"/>
                                      </p:to>
                                    </p:set>
                                    <p:animEffect transition="in" filter="wipe(left)">
                                      <p:cBhvr>
                                        <p:cTn id="10" dur="500"/>
                                        <p:tgtEl>
                                          <p:spTgt spid="41"/>
                                        </p:tgtEl>
                                      </p:cBhvr>
                                    </p:animEffect>
                                  </p:childTnLst>
                                </p:cTn>
                              </p:par>
                            </p:childTnLst>
                          </p:cTn>
                        </p:par>
                      </p:childTnLst>
                    </p:cTn>
                  </p:par>
                  <p:par>
                    <p:cTn id="11" fill="hold">
                      <p:stCondLst>
                        <p:cond delay="indefinite"/>
                      </p:stCondLst>
                      <p:childTnLst>
                        <p:par>
                          <p:cTn id="12" fill="hold">
                            <p:stCondLst>
                              <p:cond delay="0"/>
                            </p:stCondLst>
                            <p:childTnLst>
                              <p:par>
                                <p:cTn id="13" presetID="53" presetClass="entr" presetSubtype="16" fill="hold" grpId="0" nodeType="clickEffect">
                                  <p:stCondLst>
                                    <p:cond delay="0"/>
                                  </p:stCondLst>
                                  <p:childTnLst>
                                    <p:set>
                                      <p:cBhvr>
                                        <p:cTn id="14" dur="1" fill="hold">
                                          <p:stCondLst>
                                            <p:cond delay="0"/>
                                          </p:stCondLst>
                                        </p:cTn>
                                        <p:tgtEl>
                                          <p:spTgt spid="38"/>
                                        </p:tgtEl>
                                        <p:attrNameLst>
                                          <p:attrName>style.visibility</p:attrName>
                                        </p:attrNameLst>
                                      </p:cBhvr>
                                      <p:to>
                                        <p:strVal val="visible"/>
                                      </p:to>
                                    </p:set>
                                    <p:anim calcmode="lin" valueType="num">
                                      <p:cBhvr>
                                        <p:cTn id="15" dur="500" fill="hold"/>
                                        <p:tgtEl>
                                          <p:spTgt spid="38"/>
                                        </p:tgtEl>
                                        <p:attrNameLst>
                                          <p:attrName>ppt_w</p:attrName>
                                        </p:attrNameLst>
                                      </p:cBhvr>
                                      <p:tavLst>
                                        <p:tav tm="0">
                                          <p:val>
                                            <p:fltVal val="0"/>
                                          </p:val>
                                        </p:tav>
                                        <p:tav tm="100000">
                                          <p:val>
                                            <p:strVal val="#ppt_w"/>
                                          </p:val>
                                        </p:tav>
                                      </p:tavLst>
                                    </p:anim>
                                    <p:anim calcmode="lin" valueType="num">
                                      <p:cBhvr>
                                        <p:cTn id="16" dur="500" fill="hold"/>
                                        <p:tgtEl>
                                          <p:spTgt spid="38"/>
                                        </p:tgtEl>
                                        <p:attrNameLst>
                                          <p:attrName>ppt_h</p:attrName>
                                        </p:attrNameLst>
                                      </p:cBhvr>
                                      <p:tavLst>
                                        <p:tav tm="0">
                                          <p:val>
                                            <p:fltVal val="0"/>
                                          </p:val>
                                        </p:tav>
                                        <p:tav tm="100000">
                                          <p:val>
                                            <p:strVal val="#ppt_h"/>
                                          </p:val>
                                        </p:tav>
                                      </p:tavLst>
                                    </p:anim>
                                    <p:animEffect transition="in" filter="fade">
                                      <p:cBhvr>
                                        <p:cTn id="17" dur="500"/>
                                        <p:tgtEl>
                                          <p:spTgt spid="38"/>
                                        </p:tgtEl>
                                      </p:cBhvr>
                                    </p:animEffect>
                                  </p:childTnLst>
                                </p:cTn>
                              </p:par>
                              <p:par>
                                <p:cTn id="18" presetID="53" presetClass="entr" presetSubtype="16" fill="hold" grpId="0" nodeType="withEffect">
                                  <p:stCondLst>
                                    <p:cond delay="0"/>
                                  </p:stCondLst>
                                  <p:childTnLst>
                                    <p:set>
                                      <p:cBhvr>
                                        <p:cTn id="19" dur="1" fill="hold">
                                          <p:stCondLst>
                                            <p:cond delay="0"/>
                                          </p:stCondLst>
                                        </p:cTn>
                                        <p:tgtEl>
                                          <p:spTgt spid="55"/>
                                        </p:tgtEl>
                                        <p:attrNameLst>
                                          <p:attrName>style.visibility</p:attrName>
                                        </p:attrNameLst>
                                      </p:cBhvr>
                                      <p:to>
                                        <p:strVal val="visible"/>
                                      </p:to>
                                    </p:set>
                                    <p:anim calcmode="lin" valueType="num">
                                      <p:cBhvr>
                                        <p:cTn id="20" dur="500" fill="hold"/>
                                        <p:tgtEl>
                                          <p:spTgt spid="55"/>
                                        </p:tgtEl>
                                        <p:attrNameLst>
                                          <p:attrName>ppt_w</p:attrName>
                                        </p:attrNameLst>
                                      </p:cBhvr>
                                      <p:tavLst>
                                        <p:tav tm="0">
                                          <p:val>
                                            <p:fltVal val="0"/>
                                          </p:val>
                                        </p:tav>
                                        <p:tav tm="100000">
                                          <p:val>
                                            <p:strVal val="#ppt_w"/>
                                          </p:val>
                                        </p:tav>
                                      </p:tavLst>
                                    </p:anim>
                                    <p:anim calcmode="lin" valueType="num">
                                      <p:cBhvr>
                                        <p:cTn id="21" dur="500" fill="hold"/>
                                        <p:tgtEl>
                                          <p:spTgt spid="55"/>
                                        </p:tgtEl>
                                        <p:attrNameLst>
                                          <p:attrName>ppt_h</p:attrName>
                                        </p:attrNameLst>
                                      </p:cBhvr>
                                      <p:tavLst>
                                        <p:tav tm="0">
                                          <p:val>
                                            <p:fltVal val="0"/>
                                          </p:val>
                                        </p:tav>
                                        <p:tav tm="100000">
                                          <p:val>
                                            <p:strVal val="#ppt_h"/>
                                          </p:val>
                                        </p:tav>
                                      </p:tavLst>
                                    </p:anim>
                                    <p:animEffect transition="in" filter="fade">
                                      <p:cBhvr>
                                        <p:cTn id="22" dur="500"/>
                                        <p:tgtEl>
                                          <p:spTgt spid="55"/>
                                        </p:tgtEl>
                                      </p:cBhvr>
                                    </p:animEffect>
                                  </p:childTnLst>
                                </p:cTn>
                              </p:par>
                              <p:par>
                                <p:cTn id="23" presetID="53" presetClass="entr" presetSubtype="16" fill="hold" grpId="0" nodeType="withEffect">
                                  <p:stCondLst>
                                    <p:cond delay="0"/>
                                  </p:stCondLst>
                                  <p:childTnLst>
                                    <p:set>
                                      <p:cBhvr>
                                        <p:cTn id="24" dur="1" fill="hold">
                                          <p:stCondLst>
                                            <p:cond delay="0"/>
                                          </p:stCondLst>
                                        </p:cTn>
                                        <p:tgtEl>
                                          <p:spTgt spid="56"/>
                                        </p:tgtEl>
                                        <p:attrNameLst>
                                          <p:attrName>style.visibility</p:attrName>
                                        </p:attrNameLst>
                                      </p:cBhvr>
                                      <p:to>
                                        <p:strVal val="visible"/>
                                      </p:to>
                                    </p:set>
                                    <p:anim calcmode="lin" valueType="num">
                                      <p:cBhvr>
                                        <p:cTn id="25" dur="500" fill="hold"/>
                                        <p:tgtEl>
                                          <p:spTgt spid="56"/>
                                        </p:tgtEl>
                                        <p:attrNameLst>
                                          <p:attrName>ppt_w</p:attrName>
                                        </p:attrNameLst>
                                      </p:cBhvr>
                                      <p:tavLst>
                                        <p:tav tm="0">
                                          <p:val>
                                            <p:fltVal val="0"/>
                                          </p:val>
                                        </p:tav>
                                        <p:tav tm="100000">
                                          <p:val>
                                            <p:strVal val="#ppt_w"/>
                                          </p:val>
                                        </p:tav>
                                      </p:tavLst>
                                    </p:anim>
                                    <p:anim calcmode="lin" valueType="num">
                                      <p:cBhvr>
                                        <p:cTn id="26" dur="500" fill="hold"/>
                                        <p:tgtEl>
                                          <p:spTgt spid="56"/>
                                        </p:tgtEl>
                                        <p:attrNameLst>
                                          <p:attrName>ppt_h</p:attrName>
                                        </p:attrNameLst>
                                      </p:cBhvr>
                                      <p:tavLst>
                                        <p:tav tm="0">
                                          <p:val>
                                            <p:fltVal val="0"/>
                                          </p:val>
                                        </p:tav>
                                        <p:tav tm="100000">
                                          <p:val>
                                            <p:strVal val="#ppt_h"/>
                                          </p:val>
                                        </p:tav>
                                      </p:tavLst>
                                    </p:anim>
                                    <p:animEffect transition="in" filter="fade">
                                      <p:cBhvr>
                                        <p:cTn id="27" dur="500"/>
                                        <p:tgtEl>
                                          <p:spTgt spid="56"/>
                                        </p:tgtEl>
                                      </p:cBhvr>
                                    </p:animEffect>
                                  </p:childTnLst>
                                </p:cTn>
                              </p:par>
                              <p:par>
                                <p:cTn id="28" presetID="53" presetClass="entr" presetSubtype="16" fill="hold" grpId="0" nodeType="withEffect">
                                  <p:stCondLst>
                                    <p:cond delay="0"/>
                                  </p:stCondLst>
                                  <p:childTnLst>
                                    <p:set>
                                      <p:cBhvr>
                                        <p:cTn id="29" dur="1" fill="hold">
                                          <p:stCondLst>
                                            <p:cond delay="0"/>
                                          </p:stCondLst>
                                        </p:cTn>
                                        <p:tgtEl>
                                          <p:spTgt spid="57"/>
                                        </p:tgtEl>
                                        <p:attrNameLst>
                                          <p:attrName>style.visibility</p:attrName>
                                        </p:attrNameLst>
                                      </p:cBhvr>
                                      <p:to>
                                        <p:strVal val="visible"/>
                                      </p:to>
                                    </p:set>
                                    <p:anim calcmode="lin" valueType="num">
                                      <p:cBhvr>
                                        <p:cTn id="30" dur="500" fill="hold"/>
                                        <p:tgtEl>
                                          <p:spTgt spid="57"/>
                                        </p:tgtEl>
                                        <p:attrNameLst>
                                          <p:attrName>ppt_w</p:attrName>
                                        </p:attrNameLst>
                                      </p:cBhvr>
                                      <p:tavLst>
                                        <p:tav tm="0">
                                          <p:val>
                                            <p:fltVal val="0"/>
                                          </p:val>
                                        </p:tav>
                                        <p:tav tm="100000">
                                          <p:val>
                                            <p:strVal val="#ppt_w"/>
                                          </p:val>
                                        </p:tav>
                                      </p:tavLst>
                                    </p:anim>
                                    <p:anim calcmode="lin" valueType="num">
                                      <p:cBhvr>
                                        <p:cTn id="31" dur="500" fill="hold"/>
                                        <p:tgtEl>
                                          <p:spTgt spid="57"/>
                                        </p:tgtEl>
                                        <p:attrNameLst>
                                          <p:attrName>ppt_h</p:attrName>
                                        </p:attrNameLst>
                                      </p:cBhvr>
                                      <p:tavLst>
                                        <p:tav tm="0">
                                          <p:val>
                                            <p:fltVal val="0"/>
                                          </p:val>
                                        </p:tav>
                                        <p:tav tm="100000">
                                          <p:val>
                                            <p:strVal val="#ppt_h"/>
                                          </p:val>
                                        </p:tav>
                                      </p:tavLst>
                                    </p:anim>
                                    <p:animEffect transition="in" filter="fade">
                                      <p:cBhvr>
                                        <p:cTn id="32" dur="500"/>
                                        <p:tgtEl>
                                          <p:spTgt spid="57"/>
                                        </p:tgtEl>
                                      </p:cBhvr>
                                    </p:animEffect>
                                  </p:childTnLst>
                                </p:cTn>
                              </p:par>
                              <p:par>
                                <p:cTn id="33" presetID="53" presetClass="entr" presetSubtype="16" fill="hold" grpId="0" nodeType="withEffect">
                                  <p:stCondLst>
                                    <p:cond delay="0"/>
                                  </p:stCondLst>
                                  <p:childTnLst>
                                    <p:set>
                                      <p:cBhvr>
                                        <p:cTn id="34" dur="1" fill="hold">
                                          <p:stCondLst>
                                            <p:cond delay="0"/>
                                          </p:stCondLst>
                                        </p:cTn>
                                        <p:tgtEl>
                                          <p:spTgt spid="60"/>
                                        </p:tgtEl>
                                        <p:attrNameLst>
                                          <p:attrName>style.visibility</p:attrName>
                                        </p:attrNameLst>
                                      </p:cBhvr>
                                      <p:to>
                                        <p:strVal val="visible"/>
                                      </p:to>
                                    </p:set>
                                    <p:anim calcmode="lin" valueType="num">
                                      <p:cBhvr>
                                        <p:cTn id="35" dur="500" fill="hold"/>
                                        <p:tgtEl>
                                          <p:spTgt spid="60"/>
                                        </p:tgtEl>
                                        <p:attrNameLst>
                                          <p:attrName>ppt_w</p:attrName>
                                        </p:attrNameLst>
                                      </p:cBhvr>
                                      <p:tavLst>
                                        <p:tav tm="0">
                                          <p:val>
                                            <p:fltVal val="0"/>
                                          </p:val>
                                        </p:tav>
                                        <p:tav tm="100000">
                                          <p:val>
                                            <p:strVal val="#ppt_w"/>
                                          </p:val>
                                        </p:tav>
                                      </p:tavLst>
                                    </p:anim>
                                    <p:anim calcmode="lin" valueType="num">
                                      <p:cBhvr>
                                        <p:cTn id="36" dur="500" fill="hold"/>
                                        <p:tgtEl>
                                          <p:spTgt spid="60"/>
                                        </p:tgtEl>
                                        <p:attrNameLst>
                                          <p:attrName>ppt_h</p:attrName>
                                        </p:attrNameLst>
                                      </p:cBhvr>
                                      <p:tavLst>
                                        <p:tav tm="0">
                                          <p:val>
                                            <p:fltVal val="0"/>
                                          </p:val>
                                        </p:tav>
                                        <p:tav tm="100000">
                                          <p:val>
                                            <p:strVal val="#ppt_h"/>
                                          </p:val>
                                        </p:tav>
                                      </p:tavLst>
                                    </p:anim>
                                    <p:animEffect transition="in" filter="fade">
                                      <p:cBhvr>
                                        <p:cTn id="37" dur="500"/>
                                        <p:tgtEl>
                                          <p:spTgt spid="60"/>
                                        </p:tgtEl>
                                      </p:cBhvr>
                                    </p:animEffect>
                                  </p:childTnLst>
                                </p:cTn>
                              </p:par>
                              <p:par>
                                <p:cTn id="38" presetID="53" presetClass="entr" presetSubtype="16" fill="hold" grpId="0" nodeType="withEffect">
                                  <p:stCondLst>
                                    <p:cond delay="0"/>
                                  </p:stCondLst>
                                  <p:childTnLst>
                                    <p:set>
                                      <p:cBhvr>
                                        <p:cTn id="39" dur="1" fill="hold">
                                          <p:stCondLst>
                                            <p:cond delay="0"/>
                                          </p:stCondLst>
                                        </p:cTn>
                                        <p:tgtEl>
                                          <p:spTgt spid="61"/>
                                        </p:tgtEl>
                                        <p:attrNameLst>
                                          <p:attrName>style.visibility</p:attrName>
                                        </p:attrNameLst>
                                      </p:cBhvr>
                                      <p:to>
                                        <p:strVal val="visible"/>
                                      </p:to>
                                    </p:set>
                                    <p:anim calcmode="lin" valueType="num">
                                      <p:cBhvr>
                                        <p:cTn id="40" dur="500" fill="hold"/>
                                        <p:tgtEl>
                                          <p:spTgt spid="61"/>
                                        </p:tgtEl>
                                        <p:attrNameLst>
                                          <p:attrName>ppt_w</p:attrName>
                                        </p:attrNameLst>
                                      </p:cBhvr>
                                      <p:tavLst>
                                        <p:tav tm="0">
                                          <p:val>
                                            <p:fltVal val="0"/>
                                          </p:val>
                                        </p:tav>
                                        <p:tav tm="100000">
                                          <p:val>
                                            <p:strVal val="#ppt_w"/>
                                          </p:val>
                                        </p:tav>
                                      </p:tavLst>
                                    </p:anim>
                                    <p:anim calcmode="lin" valueType="num">
                                      <p:cBhvr>
                                        <p:cTn id="41" dur="500" fill="hold"/>
                                        <p:tgtEl>
                                          <p:spTgt spid="61"/>
                                        </p:tgtEl>
                                        <p:attrNameLst>
                                          <p:attrName>ppt_h</p:attrName>
                                        </p:attrNameLst>
                                      </p:cBhvr>
                                      <p:tavLst>
                                        <p:tav tm="0">
                                          <p:val>
                                            <p:fltVal val="0"/>
                                          </p:val>
                                        </p:tav>
                                        <p:tav tm="100000">
                                          <p:val>
                                            <p:strVal val="#ppt_h"/>
                                          </p:val>
                                        </p:tav>
                                      </p:tavLst>
                                    </p:anim>
                                    <p:animEffect transition="in" filter="fade">
                                      <p:cBhvr>
                                        <p:cTn id="42" dur="500"/>
                                        <p:tgtEl>
                                          <p:spTgt spid="61"/>
                                        </p:tgtEl>
                                      </p:cBhvr>
                                    </p:animEffect>
                                  </p:childTnLst>
                                </p:cTn>
                              </p:par>
                              <p:par>
                                <p:cTn id="43" presetID="53" presetClass="entr" presetSubtype="16" fill="hold" grpId="0" nodeType="withEffect">
                                  <p:stCondLst>
                                    <p:cond delay="0"/>
                                  </p:stCondLst>
                                  <p:childTnLst>
                                    <p:set>
                                      <p:cBhvr>
                                        <p:cTn id="44" dur="1" fill="hold">
                                          <p:stCondLst>
                                            <p:cond delay="0"/>
                                          </p:stCondLst>
                                        </p:cTn>
                                        <p:tgtEl>
                                          <p:spTgt spid="62"/>
                                        </p:tgtEl>
                                        <p:attrNameLst>
                                          <p:attrName>style.visibility</p:attrName>
                                        </p:attrNameLst>
                                      </p:cBhvr>
                                      <p:to>
                                        <p:strVal val="visible"/>
                                      </p:to>
                                    </p:set>
                                    <p:anim calcmode="lin" valueType="num">
                                      <p:cBhvr>
                                        <p:cTn id="45" dur="500" fill="hold"/>
                                        <p:tgtEl>
                                          <p:spTgt spid="62"/>
                                        </p:tgtEl>
                                        <p:attrNameLst>
                                          <p:attrName>ppt_w</p:attrName>
                                        </p:attrNameLst>
                                      </p:cBhvr>
                                      <p:tavLst>
                                        <p:tav tm="0">
                                          <p:val>
                                            <p:fltVal val="0"/>
                                          </p:val>
                                        </p:tav>
                                        <p:tav tm="100000">
                                          <p:val>
                                            <p:strVal val="#ppt_w"/>
                                          </p:val>
                                        </p:tav>
                                      </p:tavLst>
                                    </p:anim>
                                    <p:anim calcmode="lin" valueType="num">
                                      <p:cBhvr>
                                        <p:cTn id="46" dur="500" fill="hold"/>
                                        <p:tgtEl>
                                          <p:spTgt spid="62"/>
                                        </p:tgtEl>
                                        <p:attrNameLst>
                                          <p:attrName>ppt_h</p:attrName>
                                        </p:attrNameLst>
                                      </p:cBhvr>
                                      <p:tavLst>
                                        <p:tav tm="0">
                                          <p:val>
                                            <p:fltVal val="0"/>
                                          </p:val>
                                        </p:tav>
                                        <p:tav tm="100000">
                                          <p:val>
                                            <p:strVal val="#ppt_h"/>
                                          </p:val>
                                        </p:tav>
                                      </p:tavLst>
                                    </p:anim>
                                    <p:animEffect transition="in" filter="fade">
                                      <p:cBhvr>
                                        <p:cTn id="47" dur="500"/>
                                        <p:tgtEl>
                                          <p:spTgt spid="62"/>
                                        </p:tgtEl>
                                      </p:cBhvr>
                                    </p:animEffect>
                                  </p:childTnLst>
                                </p:cTn>
                              </p:par>
                              <p:par>
                                <p:cTn id="48" presetID="53" presetClass="entr" presetSubtype="16" fill="hold" grpId="0" nodeType="withEffect">
                                  <p:stCondLst>
                                    <p:cond delay="0"/>
                                  </p:stCondLst>
                                  <p:childTnLst>
                                    <p:set>
                                      <p:cBhvr>
                                        <p:cTn id="49" dur="1" fill="hold">
                                          <p:stCondLst>
                                            <p:cond delay="0"/>
                                          </p:stCondLst>
                                        </p:cTn>
                                        <p:tgtEl>
                                          <p:spTgt spid="63"/>
                                        </p:tgtEl>
                                        <p:attrNameLst>
                                          <p:attrName>style.visibility</p:attrName>
                                        </p:attrNameLst>
                                      </p:cBhvr>
                                      <p:to>
                                        <p:strVal val="visible"/>
                                      </p:to>
                                    </p:set>
                                    <p:anim calcmode="lin" valueType="num">
                                      <p:cBhvr>
                                        <p:cTn id="50" dur="500" fill="hold"/>
                                        <p:tgtEl>
                                          <p:spTgt spid="63"/>
                                        </p:tgtEl>
                                        <p:attrNameLst>
                                          <p:attrName>ppt_w</p:attrName>
                                        </p:attrNameLst>
                                      </p:cBhvr>
                                      <p:tavLst>
                                        <p:tav tm="0">
                                          <p:val>
                                            <p:fltVal val="0"/>
                                          </p:val>
                                        </p:tav>
                                        <p:tav tm="100000">
                                          <p:val>
                                            <p:strVal val="#ppt_w"/>
                                          </p:val>
                                        </p:tav>
                                      </p:tavLst>
                                    </p:anim>
                                    <p:anim calcmode="lin" valueType="num">
                                      <p:cBhvr>
                                        <p:cTn id="51" dur="500" fill="hold"/>
                                        <p:tgtEl>
                                          <p:spTgt spid="63"/>
                                        </p:tgtEl>
                                        <p:attrNameLst>
                                          <p:attrName>ppt_h</p:attrName>
                                        </p:attrNameLst>
                                      </p:cBhvr>
                                      <p:tavLst>
                                        <p:tav tm="0">
                                          <p:val>
                                            <p:fltVal val="0"/>
                                          </p:val>
                                        </p:tav>
                                        <p:tav tm="100000">
                                          <p:val>
                                            <p:strVal val="#ppt_h"/>
                                          </p:val>
                                        </p:tav>
                                      </p:tavLst>
                                    </p:anim>
                                    <p:animEffect transition="in" filter="fade">
                                      <p:cBhvr>
                                        <p:cTn id="52" dur="500"/>
                                        <p:tgtEl>
                                          <p:spTgt spid="63"/>
                                        </p:tgtEl>
                                      </p:cBhvr>
                                    </p:animEffect>
                                  </p:childTnLst>
                                </p:cTn>
                              </p:par>
                            </p:childTnLst>
                          </p:cTn>
                        </p:par>
                      </p:childTnLst>
                    </p:cTn>
                  </p:par>
                  <p:par>
                    <p:cTn id="53" fill="hold">
                      <p:stCondLst>
                        <p:cond delay="indefinite"/>
                      </p:stCondLst>
                      <p:childTnLst>
                        <p:par>
                          <p:cTn id="54" fill="hold">
                            <p:stCondLst>
                              <p:cond delay="0"/>
                            </p:stCondLst>
                            <p:childTnLst>
                              <p:par>
                                <p:cTn id="55" presetID="10" presetClass="entr" presetSubtype="0" fill="hold" grpId="0" nodeType="clickEffect">
                                  <p:stCondLst>
                                    <p:cond delay="0"/>
                                  </p:stCondLst>
                                  <p:childTnLst>
                                    <p:set>
                                      <p:cBhvr>
                                        <p:cTn id="56" dur="1" fill="hold">
                                          <p:stCondLst>
                                            <p:cond delay="0"/>
                                          </p:stCondLst>
                                        </p:cTn>
                                        <p:tgtEl>
                                          <p:spTgt spid="39"/>
                                        </p:tgtEl>
                                        <p:attrNameLst>
                                          <p:attrName>style.visibility</p:attrName>
                                        </p:attrNameLst>
                                      </p:cBhvr>
                                      <p:to>
                                        <p:strVal val="visible"/>
                                      </p:to>
                                    </p:set>
                                    <p:animEffect transition="in" filter="fade">
                                      <p:cBhvr>
                                        <p:cTn id="57" dur="500"/>
                                        <p:tgtEl>
                                          <p:spTgt spid="39"/>
                                        </p:tgtEl>
                                      </p:cBhvr>
                                    </p:animEffect>
                                  </p:childTnLst>
                                </p:cTn>
                              </p:par>
                              <p:par>
                                <p:cTn id="58" presetID="10" presetClass="entr" presetSubtype="0" fill="hold" grpId="0" nodeType="withEffect">
                                  <p:stCondLst>
                                    <p:cond delay="0"/>
                                  </p:stCondLst>
                                  <p:childTnLst>
                                    <p:set>
                                      <p:cBhvr>
                                        <p:cTn id="59" dur="1" fill="hold">
                                          <p:stCondLst>
                                            <p:cond delay="0"/>
                                          </p:stCondLst>
                                        </p:cTn>
                                        <p:tgtEl>
                                          <p:spTgt spid="64"/>
                                        </p:tgtEl>
                                        <p:attrNameLst>
                                          <p:attrName>style.visibility</p:attrName>
                                        </p:attrNameLst>
                                      </p:cBhvr>
                                      <p:to>
                                        <p:strVal val="visible"/>
                                      </p:to>
                                    </p:set>
                                    <p:animEffect transition="in" filter="fade">
                                      <p:cBhvr>
                                        <p:cTn id="60" dur="500"/>
                                        <p:tgtEl>
                                          <p:spTgt spid="64"/>
                                        </p:tgtEl>
                                      </p:cBhvr>
                                    </p:animEffect>
                                  </p:childTnLst>
                                </p:cTn>
                              </p:par>
                              <p:par>
                                <p:cTn id="61" presetID="10" presetClass="entr" presetSubtype="0" fill="hold" grpId="0" nodeType="withEffect">
                                  <p:stCondLst>
                                    <p:cond delay="0"/>
                                  </p:stCondLst>
                                  <p:childTnLst>
                                    <p:set>
                                      <p:cBhvr>
                                        <p:cTn id="62" dur="1" fill="hold">
                                          <p:stCondLst>
                                            <p:cond delay="0"/>
                                          </p:stCondLst>
                                        </p:cTn>
                                        <p:tgtEl>
                                          <p:spTgt spid="65"/>
                                        </p:tgtEl>
                                        <p:attrNameLst>
                                          <p:attrName>style.visibility</p:attrName>
                                        </p:attrNameLst>
                                      </p:cBhvr>
                                      <p:to>
                                        <p:strVal val="visible"/>
                                      </p:to>
                                    </p:set>
                                    <p:animEffect transition="in" filter="fade">
                                      <p:cBhvr>
                                        <p:cTn id="63" dur="500"/>
                                        <p:tgtEl>
                                          <p:spTgt spid="65"/>
                                        </p:tgtEl>
                                      </p:cBhvr>
                                    </p:animEffect>
                                  </p:childTnLst>
                                </p:cTn>
                              </p:par>
                              <p:par>
                                <p:cTn id="64" presetID="10" presetClass="entr" presetSubtype="0" fill="hold" grpId="0" nodeType="withEffect">
                                  <p:stCondLst>
                                    <p:cond delay="0"/>
                                  </p:stCondLst>
                                  <p:childTnLst>
                                    <p:set>
                                      <p:cBhvr>
                                        <p:cTn id="65" dur="1" fill="hold">
                                          <p:stCondLst>
                                            <p:cond delay="0"/>
                                          </p:stCondLst>
                                        </p:cTn>
                                        <p:tgtEl>
                                          <p:spTgt spid="69"/>
                                        </p:tgtEl>
                                        <p:attrNameLst>
                                          <p:attrName>style.visibility</p:attrName>
                                        </p:attrNameLst>
                                      </p:cBhvr>
                                      <p:to>
                                        <p:strVal val="visible"/>
                                      </p:to>
                                    </p:set>
                                    <p:animEffect transition="in" filter="fade">
                                      <p:cBhvr>
                                        <p:cTn id="66" dur="500"/>
                                        <p:tgtEl>
                                          <p:spTgt spid="69"/>
                                        </p:tgtEl>
                                      </p:cBhvr>
                                    </p:animEffect>
                                  </p:childTnLst>
                                </p:cTn>
                              </p:par>
                              <p:par>
                                <p:cTn id="67" presetID="10" presetClass="entr" presetSubtype="0" fill="hold" grpId="0" nodeType="withEffect">
                                  <p:stCondLst>
                                    <p:cond delay="0"/>
                                  </p:stCondLst>
                                  <p:childTnLst>
                                    <p:set>
                                      <p:cBhvr>
                                        <p:cTn id="68" dur="1" fill="hold">
                                          <p:stCondLst>
                                            <p:cond delay="0"/>
                                          </p:stCondLst>
                                        </p:cTn>
                                        <p:tgtEl>
                                          <p:spTgt spid="70"/>
                                        </p:tgtEl>
                                        <p:attrNameLst>
                                          <p:attrName>style.visibility</p:attrName>
                                        </p:attrNameLst>
                                      </p:cBhvr>
                                      <p:to>
                                        <p:strVal val="visible"/>
                                      </p:to>
                                    </p:set>
                                    <p:animEffect transition="in" filter="fade">
                                      <p:cBhvr>
                                        <p:cTn id="69" dur="500"/>
                                        <p:tgtEl>
                                          <p:spTgt spid="70"/>
                                        </p:tgtEl>
                                      </p:cBhvr>
                                    </p:animEffect>
                                  </p:childTnLst>
                                </p:cTn>
                              </p:par>
                              <p:par>
                                <p:cTn id="70" presetID="10" presetClass="entr" presetSubtype="0" fill="hold" grpId="0" nodeType="withEffect">
                                  <p:stCondLst>
                                    <p:cond delay="0"/>
                                  </p:stCondLst>
                                  <p:childTnLst>
                                    <p:set>
                                      <p:cBhvr>
                                        <p:cTn id="71" dur="1" fill="hold">
                                          <p:stCondLst>
                                            <p:cond delay="0"/>
                                          </p:stCondLst>
                                        </p:cTn>
                                        <p:tgtEl>
                                          <p:spTgt spid="77"/>
                                        </p:tgtEl>
                                        <p:attrNameLst>
                                          <p:attrName>style.visibility</p:attrName>
                                        </p:attrNameLst>
                                      </p:cBhvr>
                                      <p:to>
                                        <p:strVal val="visible"/>
                                      </p:to>
                                    </p:set>
                                    <p:animEffect transition="in" filter="fade">
                                      <p:cBhvr>
                                        <p:cTn id="72" dur="500"/>
                                        <p:tgtEl>
                                          <p:spTgt spid="77"/>
                                        </p:tgtEl>
                                      </p:cBhvr>
                                    </p:animEffect>
                                  </p:childTnLst>
                                </p:cTn>
                              </p:par>
                              <p:par>
                                <p:cTn id="73" presetID="10" presetClass="entr" presetSubtype="0" fill="hold" grpId="0" nodeType="withEffect">
                                  <p:stCondLst>
                                    <p:cond delay="0"/>
                                  </p:stCondLst>
                                  <p:childTnLst>
                                    <p:set>
                                      <p:cBhvr>
                                        <p:cTn id="74" dur="1" fill="hold">
                                          <p:stCondLst>
                                            <p:cond delay="0"/>
                                          </p:stCondLst>
                                        </p:cTn>
                                        <p:tgtEl>
                                          <p:spTgt spid="84"/>
                                        </p:tgtEl>
                                        <p:attrNameLst>
                                          <p:attrName>style.visibility</p:attrName>
                                        </p:attrNameLst>
                                      </p:cBhvr>
                                      <p:to>
                                        <p:strVal val="visible"/>
                                      </p:to>
                                    </p:set>
                                    <p:animEffect transition="in" filter="fade">
                                      <p:cBhvr>
                                        <p:cTn id="75" dur="500"/>
                                        <p:tgtEl>
                                          <p:spTgt spid="84"/>
                                        </p:tgtEl>
                                      </p:cBhvr>
                                    </p:animEffect>
                                  </p:childTnLst>
                                </p:cTn>
                              </p:par>
                            </p:childTnLst>
                          </p:cTn>
                        </p:par>
                      </p:childTnLst>
                    </p:cTn>
                  </p:par>
                  <p:par>
                    <p:cTn id="76" fill="hold">
                      <p:stCondLst>
                        <p:cond delay="indefinite"/>
                      </p:stCondLst>
                      <p:childTnLst>
                        <p:par>
                          <p:cTn id="77" fill="hold">
                            <p:stCondLst>
                              <p:cond delay="0"/>
                            </p:stCondLst>
                            <p:childTnLst>
                              <p:par>
                                <p:cTn id="78" presetID="12" presetClass="entr" presetSubtype="2" fill="hold" grpId="0" nodeType="clickEffect">
                                  <p:stCondLst>
                                    <p:cond delay="0"/>
                                  </p:stCondLst>
                                  <p:childTnLst>
                                    <p:set>
                                      <p:cBhvr>
                                        <p:cTn id="79" dur="1" fill="hold">
                                          <p:stCondLst>
                                            <p:cond delay="0"/>
                                          </p:stCondLst>
                                        </p:cTn>
                                        <p:tgtEl>
                                          <p:spTgt spid="40"/>
                                        </p:tgtEl>
                                        <p:attrNameLst>
                                          <p:attrName>style.visibility</p:attrName>
                                        </p:attrNameLst>
                                      </p:cBhvr>
                                      <p:to>
                                        <p:strVal val="visible"/>
                                      </p:to>
                                    </p:set>
                                    <p:anim calcmode="lin" valueType="num">
                                      <p:cBhvr additive="base">
                                        <p:cTn id="80" dur="500"/>
                                        <p:tgtEl>
                                          <p:spTgt spid="40"/>
                                        </p:tgtEl>
                                        <p:attrNameLst>
                                          <p:attrName>ppt_x</p:attrName>
                                        </p:attrNameLst>
                                      </p:cBhvr>
                                      <p:tavLst>
                                        <p:tav tm="0">
                                          <p:val>
                                            <p:strVal val="#ppt_x+#ppt_w*1.125000"/>
                                          </p:val>
                                        </p:tav>
                                        <p:tav tm="100000">
                                          <p:val>
                                            <p:strVal val="#ppt_x"/>
                                          </p:val>
                                        </p:tav>
                                      </p:tavLst>
                                    </p:anim>
                                    <p:animEffect transition="in" filter="wipe(left)">
                                      <p:cBhvr>
                                        <p:cTn id="81" dur="500"/>
                                        <p:tgtEl>
                                          <p:spTgt spid="40"/>
                                        </p:tgtEl>
                                      </p:cBhvr>
                                    </p:animEffect>
                                  </p:childTnLst>
                                </p:cTn>
                              </p:par>
                              <p:par>
                                <p:cTn id="82" presetID="12" presetClass="entr" presetSubtype="2" fill="hold" grpId="0" nodeType="withEffect">
                                  <p:stCondLst>
                                    <p:cond delay="0"/>
                                  </p:stCondLst>
                                  <p:childTnLst>
                                    <p:set>
                                      <p:cBhvr>
                                        <p:cTn id="83" dur="1" fill="hold">
                                          <p:stCondLst>
                                            <p:cond delay="0"/>
                                          </p:stCondLst>
                                        </p:cTn>
                                        <p:tgtEl>
                                          <p:spTgt spid="91"/>
                                        </p:tgtEl>
                                        <p:attrNameLst>
                                          <p:attrName>style.visibility</p:attrName>
                                        </p:attrNameLst>
                                      </p:cBhvr>
                                      <p:to>
                                        <p:strVal val="visible"/>
                                      </p:to>
                                    </p:set>
                                    <p:anim calcmode="lin" valueType="num">
                                      <p:cBhvr additive="base">
                                        <p:cTn id="84" dur="500"/>
                                        <p:tgtEl>
                                          <p:spTgt spid="91"/>
                                        </p:tgtEl>
                                        <p:attrNameLst>
                                          <p:attrName>ppt_x</p:attrName>
                                        </p:attrNameLst>
                                      </p:cBhvr>
                                      <p:tavLst>
                                        <p:tav tm="0">
                                          <p:val>
                                            <p:strVal val="#ppt_x+#ppt_w*1.125000"/>
                                          </p:val>
                                        </p:tav>
                                        <p:tav tm="100000">
                                          <p:val>
                                            <p:strVal val="#ppt_x"/>
                                          </p:val>
                                        </p:tav>
                                      </p:tavLst>
                                    </p:anim>
                                    <p:animEffect transition="in" filter="wipe(left)">
                                      <p:cBhvr>
                                        <p:cTn id="85" dur="500"/>
                                        <p:tgtEl>
                                          <p:spTgt spid="91"/>
                                        </p:tgtEl>
                                      </p:cBhvr>
                                    </p:animEffect>
                                  </p:childTnLst>
                                </p:cTn>
                              </p:par>
                              <p:par>
                                <p:cTn id="86" presetID="12" presetClass="entr" presetSubtype="2" fill="hold" grpId="0" nodeType="withEffect">
                                  <p:stCondLst>
                                    <p:cond delay="0"/>
                                  </p:stCondLst>
                                  <p:childTnLst>
                                    <p:set>
                                      <p:cBhvr>
                                        <p:cTn id="87" dur="1" fill="hold">
                                          <p:stCondLst>
                                            <p:cond delay="0"/>
                                          </p:stCondLst>
                                        </p:cTn>
                                        <p:tgtEl>
                                          <p:spTgt spid="97"/>
                                        </p:tgtEl>
                                        <p:attrNameLst>
                                          <p:attrName>style.visibility</p:attrName>
                                        </p:attrNameLst>
                                      </p:cBhvr>
                                      <p:to>
                                        <p:strVal val="visible"/>
                                      </p:to>
                                    </p:set>
                                    <p:anim calcmode="lin" valueType="num">
                                      <p:cBhvr additive="base">
                                        <p:cTn id="88" dur="500"/>
                                        <p:tgtEl>
                                          <p:spTgt spid="97"/>
                                        </p:tgtEl>
                                        <p:attrNameLst>
                                          <p:attrName>ppt_x</p:attrName>
                                        </p:attrNameLst>
                                      </p:cBhvr>
                                      <p:tavLst>
                                        <p:tav tm="0">
                                          <p:val>
                                            <p:strVal val="#ppt_x+#ppt_w*1.125000"/>
                                          </p:val>
                                        </p:tav>
                                        <p:tav tm="100000">
                                          <p:val>
                                            <p:strVal val="#ppt_x"/>
                                          </p:val>
                                        </p:tav>
                                      </p:tavLst>
                                    </p:anim>
                                    <p:animEffect transition="in" filter="wipe(left)">
                                      <p:cBhvr>
                                        <p:cTn id="89" dur="500"/>
                                        <p:tgtEl>
                                          <p:spTgt spid="97"/>
                                        </p:tgtEl>
                                      </p:cBhvr>
                                    </p:animEffect>
                                  </p:childTnLst>
                                </p:cTn>
                              </p:par>
                              <p:par>
                                <p:cTn id="90" presetID="12" presetClass="entr" presetSubtype="2" fill="hold" grpId="0" nodeType="withEffect">
                                  <p:stCondLst>
                                    <p:cond delay="0"/>
                                  </p:stCondLst>
                                  <p:childTnLst>
                                    <p:set>
                                      <p:cBhvr>
                                        <p:cTn id="91" dur="1" fill="hold">
                                          <p:stCondLst>
                                            <p:cond delay="0"/>
                                          </p:stCondLst>
                                        </p:cTn>
                                        <p:tgtEl>
                                          <p:spTgt spid="98"/>
                                        </p:tgtEl>
                                        <p:attrNameLst>
                                          <p:attrName>style.visibility</p:attrName>
                                        </p:attrNameLst>
                                      </p:cBhvr>
                                      <p:to>
                                        <p:strVal val="visible"/>
                                      </p:to>
                                    </p:set>
                                    <p:anim calcmode="lin" valueType="num">
                                      <p:cBhvr additive="base">
                                        <p:cTn id="92" dur="500"/>
                                        <p:tgtEl>
                                          <p:spTgt spid="98"/>
                                        </p:tgtEl>
                                        <p:attrNameLst>
                                          <p:attrName>ppt_x</p:attrName>
                                        </p:attrNameLst>
                                      </p:cBhvr>
                                      <p:tavLst>
                                        <p:tav tm="0">
                                          <p:val>
                                            <p:strVal val="#ppt_x+#ppt_w*1.125000"/>
                                          </p:val>
                                        </p:tav>
                                        <p:tav tm="100000">
                                          <p:val>
                                            <p:strVal val="#ppt_x"/>
                                          </p:val>
                                        </p:tav>
                                      </p:tavLst>
                                    </p:anim>
                                    <p:animEffect transition="in" filter="wipe(left)">
                                      <p:cBhvr>
                                        <p:cTn id="93" dur="500"/>
                                        <p:tgtEl>
                                          <p:spTgt spid="98"/>
                                        </p:tgtEl>
                                      </p:cBhvr>
                                    </p:animEffect>
                                  </p:childTnLst>
                                </p:cTn>
                              </p:par>
                              <p:par>
                                <p:cTn id="94" presetID="12" presetClass="entr" presetSubtype="2" fill="hold" grpId="0" nodeType="withEffect">
                                  <p:stCondLst>
                                    <p:cond delay="0"/>
                                  </p:stCondLst>
                                  <p:childTnLst>
                                    <p:set>
                                      <p:cBhvr>
                                        <p:cTn id="95" dur="1" fill="hold">
                                          <p:stCondLst>
                                            <p:cond delay="0"/>
                                          </p:stCondLst>
                                        </p:cTn>
                                        <p:tgtEl>
                                          <p:spTgt spid="99"/>
                                        </p:tgtEl>
                                        <p:attrNameLst>
                                          <p:attrName>style.visibility</p:attrName>
                                        </p:attrNameLst>
                                      </p:cBhvr>
                                      <p:to>
                                        <p:strVal val="visible"/>
                                      </p:to>
                                    </p:set>
                                    <p:anim calcmode="lin" valueType="num">
                                      <p:cBhvr additive="base">
                                        <p:cTn id="96" dur="500"/>
                                        <p:tgtEl>
                                          <p:spTgt spid="99"/>
                                        </p:tgtEl>
                                        <p:attrNameLst>
                                          <p:attrName>ppt_x</p:attrName>
                                        </p:attrNameLst>
                                      </p:cBhvr>
                                      <p:tavLst>
                                        <p:tav tm="0">
                                          <p:val>
                                            <p:strVal val="#ppt_x+#ppt_w*1.125000"/>
                                          </p:val>
                                        </p:tav>
                                        <p:tav tm="100000">
                                          <p:val>
                                            <p:strVal val="#ppt_x"/>
                                          </p:val>
                                        </p:tav>
                                      </p:tavLst>
                                    </p:anim>
                                    <p:animEffect transition="in" filter="wipe(left)">
                                      <p:cBhvr>
                                        <p:cTn id="97" dur="500"/>
                                        <p:tgtEl>
                                          <p:spTgt spid="99"/>
                                        </p:tgtEl>
                                      </p:cBhvr>
                                    </p:animEffect>
                                  </p:childTnLst>
                                </p:cTn>
                              </p:par>
                              <p:par>
                                <p:cTn id="98" presetID="12" presetClass="entr" presetSubtype="2" fill="hold" grpId="0" nodeType="withEffect">
                                  <p:stCondLst>
                                    <p:cond delay="0"/>
                                  </p:stCondLst>
                                  <p:childTnLst>
                                    <p:set>
                                      <p:cBhvr>
                                        <p:cTn id="99" dur="1" fill="hold">
                                          <p:stCondLst>
                                            <p:cond delay="0"/>
                                          </p:stCondLst>
                                        </p:cTn>
                                        <p:tgtEl>
                                          <p:spTgt spid="100"/>
                                        </p:tgtEl>
                                        <p:attrNameLst>
                                          <p:attrName>style.visibility</p:attrName>
                                        </p:attrNameLst>
                                      </p:cBhvr>
                                      <p:to>
                                        <p:strVal val="visible"/>
                                      </p:to>
                                    </p:set>
                                    <p:anim calcmode="lin" valueType="num">
                                      <p:cBhvr additive="base">
                                        <p:cTn id="100" dur="500"/>
                                        <p:tgtEl>
                                          <p:spTgt spid="100"/>
                                        </p:tgtEl>
                                        <p:attrNameLst>
                                          <p:attrName>ppt_x</p:attrName>
                                        </p:attrNameLst>
                                      </p:cBhvr>
                                      <p:tavLst>
                                        <p:tav tm="0">
                                          <p:val>
                                            <p:strVal val="#ppt_x+#ppt_w*1.125000"/>
                                          </p:val>
                                        </p:tav>
                                        <p:tav tm="100000">
                                          <p:val>
                                            <p:strVal val="#ppt_x"/>
                                          </p:val>
                                        </p:tav>
                                      </p:tavLst>
                                    </p:anim>
                                    <p:animEffect transition="in" filter="wipe(left)">
                                      <p:cBhvr>
                                        <p:cTn id="101" dur="500"/>
                                        <p:tgtEl>
                                          <p:spTgt spid="100"/>
                                        </p:tgtEl>
                                      </p:cBhvr>
                                    </p:animEffect>
                                  </p:childTnLst>
                                </p:cTn>
                              </p:par>
                              <p:par>
                                <p:cTn id="102" presetID="12" presetClass="entr" presetSubtype="2" fill="hold" grpId="0" nodeType="withEffect">
                                  <p:stCondLst>
                                    <p:cond delay="0"/>
                                  </p:stCondLst>
                                  <p:childTnLst>
                                    <p:set>
                                      <p:cBhvr>
                                        <p:cTn id="103" dur="1" fill="hold">
                                          <p:stCondLst>
                                            <p:cond delay="0"/>
                                          </p:stCondLst>
                                        </p:cTn>
                                        <p:tgtEl>
                                          <p:spTgt spid="101"/>
                                        </p:tgtEl>
                                        <p:attrNameLst>
                                          <p:attrName>style.visibility</p:attrName>
                                        </p:attrNameLst>
                                      </p:cBhvr>
                                      <p:to>
                                        <p:strVal val="visible"/>
                                      </p:to>
                                    </p:set>
                                    <p:anim calcmode="lin" valueType="num">
                                      <p:cBhvr additive="base">
                                        <p:cTn id="104" dur="500"/>
                                        <p:tgtEl>
                                          <p:spTgt spid="101"/>
                                        </p:tgtEl>
                                        <p:attrNameLst>
                                          <p:attrName>ppt_x</p:attrName>
                                        </p:attrNameLst>
                                      </p:cBhvr>
                                      <p:tavLst>
                                        <p:tav tm="0">
                                          <p:val>
                                            <p:strVal val="#ppt_x+#ppt_w*1.125000"/>
                                          </p:val>
                                        </p:tav>
                                        <p:tav tm="100000">
                                          <p:val>
                                            <p:strVal val="#ppt_x"/>
                                          </p:val>
                                        </p:tav>
                                      </p:tavLst>
                                    </p:anim>
                                    <p:animEffect transition="in" filter="wipe(left)">
                                      <p:cBhvr>
                                        <p:cTn id="105" dur="500"/>
                                        <p:tgtEl>
                                          <p:spTgt spid="101"/>
                                        </p:tgtEl>
                                      </p:cBhvr>
                                    </p:animEffect>
                                  </p:childTnLst>
                                </p:cTn>
                              </p:par>
                              <p:par>
                                <p:cTn id="106" presetID="12" presetClass="entr" presetSubtype="2" fill="hold" grpId="0" nodeType="withEffect">
                                  <p:stCondLst>
                                    <p:cond delay="0"/>
                                  </p:stCondLst>
                                  <p:childTnLst>
                                    <p:set>
                                      <p:cBhvr>
                                        <p:cTn id="107" dur="1" fill="hold">
                                          <p:stCondLst>
                                            <p:cond delay="0"/>
                                          </p:stCondLst>
                                        </p:cTn>
                                        <p:tgtEl>
                                          <p:spTgt spid="102"/>
                                        </p:tgtEl>
                                        <p:attrNameLst>
                                          <p:attrName>style.visibility</p:attrName>
                                        </p:attrNameLst>
                                      </p:cBhvr>
                                      <p:to>
                                        <p:strVal val="visible"/>
                                      </p:to>
                                    </p:set>
                                    <p:anim calcmode="lin" valueType="num">
                                      <p:cBhvr additive="base">
                                        <p:cTn id="108" dur="500"/>
                                        <p:tgtEl>
                                          <p:spTgt spid="102"/>
                                        </p:tgtEl>
                                        <p:attrNameLst>
                                          <p:attrName>ppt_x</p:attrName>
                                        </p:attrNameLst>
                                      </p:cBhvr>
                                      <p:tavLst>
                                        <p:tav tm="0">
                                          <p:val>
                                            <p:strVal val="#ppt_x+#ppt_w*1.125000"/>
                                          </p:val>
                                        </p:tav>
                                        <p:tav tm="100000">
                                          <p:val>
                                            <p:strVal val="#ppt_x"/>
                                          </p:val>
                                        </p:tav>
                                      </p:tavLst>
                                    </p:anim>
                                    <p:animEffect transition="in" filter="wipe(left)">
                                      <p:cBhvr>
                                        <p:cTn id="109" dur="500"/>
                                        <p:tgtEl>
                                          <p:spTgt spid="102"/>
                                        </p:tgtEl>
                                      </p:cBhvr>
                                    </p:animEffect>
                                  </p:childTnLst>
                                </p:cTn>
                              </p:par>
                              <p:par>
                                <p:cTn id="110" presetID="12" presetClass="entr" presetSubtype="2" fill="hold" grpId="0" nodeType="withEffect">
                                  <p:stCondLst>
                                    <p:cond delay="0"/>
                                  </p:stCondLst>
                                  <p:childTnLst>
                                    <p:set>
                                      <p:cBhvr>
                                        <p:cTn id="111" dur="1" fill="hold">
                                          <p:stCondLst>
                                            <p:cond delay="0"/>
                                          </p:stCondLst>
                                        </p:cTn>
                                        <p:tgtEl>
                                          <p:spTgt spid="105"/>
                                        </p:tgtEl>
                                        <p:attrNameLst>
                                          <p:attrName>style.visibility</p:attrName>
                                        </p:attrNameLst>
                                      </p:cBhvr>
                                      <p:to>
                                        <p:strVal val="visible"/>
                                      </p:to>
                                    </p:set>
                                    <p:anim calcmode="lin" valueType="num">
                                      <p:cBhvr additive="base">
                                        <p:cTn id="112" dur="500"/>
                                        <p:tgtEl>
                                          <p:spTgt spid="105"/>
                                        </p:tgtEl>
                                        <p:attrNameLst>
                                          <p:attrName>ppt_x</p:attrName>
                                        </p:attrNameLst>
                                      </p:cBhvr>
                                      <p:tavLst>
                                        <p:tav tm="0">
                                          <p:val>
                                            <p:strVal val="#ppt_x+#ppt_w*1.125000"/>
                                          </p:val>
                                        </p:tav>
                                        <p:tav tm="100000">
                                          <p:val>
                                            <p:strVal val="#ppt_x"/>
                                          </p:val>
                                        </p:tav>
                                      </p:tavLst>
                                    </p:anim>
                                    <p:animEffect transition="in" filter="wipe(left)">
                                      <p:cBhvr>
                                        <p:cTn id="113" dur="500"/>
                                        <p:tgtEl>
                                          <p:spTgt spid="10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8" grpId="0" animBg="1"/>
      <p:bldP spid="39" grpId="0" animBg="1"/>
      <p:bldP spid="40" grpId="0" animBg="1"/>
      <p:bldP spid="55" grpId="0" animBg="1"/>
      <p:bldP spid="56" grpId="0" animBg="1"/>
      <p:bldP spid="57" grpId="0"/>
      <p:bldP spid="60" grpId="0"/>
      <p:bldP spid="61" grpId="0"/>
      <p:bldP spid="62" grpId="0"/>
      <p:bldP spid="63" grpId="0" animBg="1"/>
      <p:bldP spid="64" grpId="0" animBg="1"/>
      <p:bldP spid="65" grpId="0" animBg="1"/>
      <p:bldP spid="69" grpId="0"/>
      <p:bldP spid="70" grpId="0" animBg="1"/>
      <p:bldP spid="77" grpId="0"/>
      <p:bldP spid="84" grpId="0"/>
      <p:bldP spid="91" grpId="0" animBg="1"/>
      <p:bldP spid="97" grpId="0" animBg="1"/>
      <p:bldP spid="98" grpId="0"/>
      <p:bldP spid="99" grpId="0" animBg="1"/>
      <p:bldP spid="100" grpId="0"/>
      <p:bldP spid="101" grpId="0"/>
      <p:bldP spid="102" grpId="0"/>
      <p:bldP spid="103" grpId="0" animBg="1"/>
      <p:bldP spid="105" grpId="0"/>
    </p:bldLst>
  </p:timing>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17</a:t>
            </a:fld>
            <a:endParaRPr lang="en-US" dirty="0"/>
          </a:p>
        </p:txBody>
      </p:sp>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t>Our Information</a:t>
            </a:r>
            <a:endParaRPr lang="en-US" dirty="0"/>
          </a:p>
        </p:txBody>
      </p:sp>
      <p:sp>
        <p:nvSpPr>
          <p:cNvPr id="38" name="Oval 37">
            <a:extLst>
              <a:ext uri="{FF2B5EF4-FFF2-40B4-BE49-F238E27FC236}">
                <a16:creationId xmlns:a16="http://schemas.microsoft.com/office/drawing/2014/main" id="{2C0719D9-E3F2-4F2A-A596-7B151CF1F628}"/>
              </a:ext>
            </a:extLst>
          </p:cNvPr>
          <p:cNvSpPr/>
          <p:nvPr/>
        </p:nvSpPr>
        <p:spPr>
          <a:xfrm rot="5400000">
            <a:off x="3272798" y="2314862"/>
            <a:ext cx="1837875" cy="1837874"/>
          </a:xfrm>
          <a:prstGeom prst="ellipse">
            <a:avLst/>
          </a:prstGeom>
          <a:solidFill>
            <a:schemeClr val="accent3">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Oval 38">
            <a:extLst>
              <a:ext uri="{FF2B5EF4-FFF2-40B4-BE49-F238E27FC236}">
                <a16:creationId xmlns:a16="http://schemas.microsoft.com/office/drawing/2014/main" id="{C8453D05-F118-48ED-80ED-97B7DD985BCB}"/>
              </a:ext>
            </a:extLst>
          </p:cNvPr>
          <p:cNvSpPr/>
          <p:nvPr/>
        </p:nvSpPr>
        <p:spPr>
          <a:xfrm rot="5400000">
            <a:off x="2348325" y="3754162"/>
            <a:ext cx="2026092" cy="2026091"/>
          </a:xfrm>
          <a:prstGeom prst="ellipse">
            <a:avLst/>
          </a:prstGeom>
          <a:solidFill>
            <a:schemeClr val="accent5">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Oval 39">
            <a:extLst>
              <a:ext uri="{FF2B5EF4-FFF2-40B4-BE49-F238E27FC236}">
                <a16:creationId xmlns:a16="http://schemas.microsoft.com/office/drawing/2014/main" id="{FC6E7A9B-E510-4908-A920-B4F26964C884}"/>
              </a:ext>
            </a:extLst>
          </p:cNvPr>
          <p:cNvSpPr/>
          <p:nvPr/>
        </p:nvSpPr>
        <p:spPr>
          <a:xfrm rot="5400000">
            <a:off x="3920482" y="3712643"/>
            <a:ext cx="1644125" cy="1644125"/>
          </a:xfrm>
          <a:prstGeom prst="ellipse">
            <a:avLst/>
          </a:prstGeom>
          <a:solidFill>
            <a:schemeClr val="tx2">
              <a:lumMod val="75000"/>
              <a:lumOff val="25000"/>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Oval 40">
            <a:extLst>
              <a:ext uri="{FF2B5EF4-FFF2-40B4-BE49-F238E27FC236}">
                <a16:creationId xmlns:a16="http://schemas.microsoft.com/office/drawing/2014/main" id="{8A8F801D-8BA1-4153-B46D-2AD25F43E5E8}"/>
              </a:ext>
            </a:extLst>
          </p:cNvPr>
          <p:cNvSpPr/>
          <p:nvPr/>
        </p:nvSpPr>
        <p:spPr>
          <a:xfrm rot="5400000">
            <a:off x="5111141" y="3235631"/>
            <a:ext cx="1037061" cy="1037061"/>
          </a:xfrm>
          <a:prstGeom prst="ellipse">
            <a:avLst/>
          </a:prstGeom>
          <a:solidFill>
            <a:schemeClr val="accent1">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Oval 41">
            <a:extLst>
              <a:ext uri="{FF2B5EF4-FFF2-40B4-BE49-F238E27FC236}">
                <a16:creationId xmlns:a16="http://schemas.microsoft.com/office/drawing/2014/main" id="{54916231-C29E-4DAA-957A-0AF196862258}"/>
              </a:ext>
            </a:extLst>
          </p:cNvPr>
          <p:cNvSpPr/>
          <p:nvPr/>
        </p:nvSpPr>
        <p:spPr>
          <a:xfrm rot="5400000">
            <a:off x="4053342" y="5356768"/>
            <a:ext cx="739922" cy="739922"/>
          </a:xfrm>
          <a:prstGeom prst="ellipse">
            <a:avLst/>
          </a:prstGeom>
          <a:solidFill>
            <a:schemeClr val="accent2">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Oval 42">
            <a:extLst>
              <a:ext uri="{FF2B5EF4-FFF2-40B4-BE49-F238E27FC236}">
                <a16:creationId xmlns:a16="http://schemas.microsoft.com/office/drawing/2014/main" id="{C0804C08-9E6D-4408-884E-339D6038D5AB}"/>
              </a:ext>
            </a:extLst>
          </p:cNvPr>
          <p:cNvSpPr/>
          <p:nvPr/>
        </p:nvSpPr>
        <p:spPr>
          <a:xfrm rot="5400000">
            <a:off x="1978365" y="4002821"/>
            <a:ext cx="739922" cy="739922"/>
          </a:xfrm>
          <a:prstGeom prst="ellipse">
            <a:avLst/>
          </a:prstGeom>
          <a:solidFill>
            <a:schemeClr val="accent4">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Oval 43">
            <a:extLst>
              <a:ext uri="{FF2B5EF4-FFF2-40B4-BE49-F238E27FC236}">
                <a16:creationId xmlns:a16="http://schemas.microsoft.com/office/drawing/2014/main" id="{E514DC7B-4228-4C01-A33A-1E0BB4E37D6E}"/>
              </a:ext>
            </a:extLst>
          </p:cNvPr>
          <p:cNvSpPr/>
          <p:nvPr/>
        </p:nvSpPr>
        <p:spPr>
          <a:xfrm rot="5400000">
            <a:off x="1446425" y="3278086"/>
            <a:ext cx="952153" cy="952152"/>
          </a:xfrm>
          <a:prstGeom prst="ellipse">
            <a:avLst/>
          </a:prstGeom>
          <a:solidFill>
            <a:schemeClr val="accent6">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Oval 44">
            <a:extLst>
              <a:ext uri="{FF2B5EF4-FFF2-40B4-BE49-F238E27FC236}">
                <a16:creationId xmlns:a16="http://schemas.microsoft.com/office/drawing/2014/main" id="{0C7B5EC4-E9F4-4096-88A6-FD3365CB345D}"/>
              </a:ext>
            </a:extLst>
          </p:cNvPr>
          <p:cNvSpPr/>
          <p:nvPr/>
        </p:nvSpPr>
        <p:spPr>
          <a:xfrm rot="5400000">
            <a:off x="2354776" y="2992993"/>
            <a:ext cx="705811" cy="705811"/>
          </a:xfrm>
          <a:prstGeom prst="ellipse">
            <a:avLst/>
          </a:prstGeom>
          <a:solidFill>
            <a:schemeClr val="tx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Oval 45">
            <a:extLst>
              <a:ext uri="{FF2B5EF4-FFF2-40B4-BE49-F238E27FC236}">
                <a16:creationId xmlns:a16="http://schemas.microsoft.com/office/drawing/2014/main" id="{CE55AC1D-F836-4550-933E-71F18D4A19BE}"/>
              </a:ext>
            </a:extLst>
          </p:cNvPr>
          <p:cNvSpPr/>
          <p:nvPr/>
        </p:nvSpPr>
        <p:spPr>
          <a:xfrm rot="5400000">
            <a:off x="2573178" y="2013814"/>
            <a:ext cx="685782" cy="685781"/>
          </a:xfrm>
          <a:prstGeom prst="ellipse">
            <a:avLst/>
          </a:prstGeom>
          <a:solidFill>
            <a:schemeClr val="tx2">
              <a:lumMod val="75000"/>
              <a:lumOff val="2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Oval 46">
            <a:extLst>
              <a:ext uri="{FF2B5EF4-FFF2-40B4-BE49-F238E27FC236}">
                <a16:creationId xmlns:a16="http://schemas.microsoft.com/office/drawing/2014/main" id="{94933C2A-C4D0-473A-89BB-E4329B07630E}"/>
              </a:ext>
            </a:extLst>
          </p:cNvPr>
          <p:cNvSpPr/>
          <p:nvPr/>
        </p:nvSpPr>
        <p:spPr>
          <a:xfrm rot="5400000">
            <a:off x="2558683" y="5751908"/>
            <a:ext cx="554011" cy="554010"/>
          </a:xfrm>
          <a:prstGeom prst="ellipse">
            <a:avLst/>
          </a:prstGeom>
          <a:solidFill>
            <a:schemeClr val="tx2">
              <a:lumMod val="75000"/>
              <a:lumOff val="2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Oval 47">
            <a:extLst>
              <a:ext uri="{FF2B5EF4-FFF2-40B4-BE49-F238E27FC236}">
                <a16:creationId xmlns:a16="http://schemas.microsoft.com/office/drawing/2014/main" id="{A684BFC9-8E47-4EDF-A783-4C611C3EDC0E}"/>
              </a:ext>
            </a:extLst>
          </p:cNvPr>
          <p:cNvSpPr/>
          <p:nvPr/>
        </p:nvSpPr>
        <p:spPr>
          <a:xfrm rot="5400000">
            <a:off x="5658221" y="4315163"/>
            <a:ext cx="656869" cy="656869"/>
          </a:xfrm>
          <a:prstGeom prst="ellipse">
            <a:avLst/>
          </a:prstGeom>
          <a:solidFill>
            <a:schemeClr val="accent6">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Oval 48">
            <a:extLst>
              <a:ext uri="{FF2B5EF4-FFF2-40B4-BE49-F238E27FC236}">
                <a16:creationId xmlns:a16="http://schemas.microsoft.com/office/drawing/2014/main" id="{CC4A591C-1C44-4173-ACA1-526C4E91476E}"/>
              </a:ext>
            </a:extLst>
          </p:cNvPr>
          <p:cNvSpPr/>
          <p:nvPr/>
        </p:nvSpPr>
        <p:spPr>
          <a:xfrm rot="5400000">
            <a:off x="1269701" y="3775406"/>
            <a:ext cx="454832" cy="454831"/>
          </a:xfrm>
          <a:prstGeom prst="ellipse">
            <a:avLst/>
          </a:prstGeom>
          <a:solidFill>
            <a:schemeClr val="accent1">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Oval 49">
            <a:extLst>
              <a:ext uri="{FF2B5EF4-FFF2-40B4-BE49-F238E27FC236}">
                <a16:creationId xmlns:a16="http://schemas.microsoft.com/office/drawing/2014/main" id="{BFF2F163-1BB3-4CAE-BA0F-E78CDF6C9F2C}"/>
              </a:ext>
            </a:extLst>
          </p:cNvPr>
          <p:cNvSpPr/>
          <p:nvPr/>
        </p:nvSpPr>
        <p:spPr>
          <a:xfrm rot="5400000">
            <a:off x="1075098" y="3702978"/>
            <a:ext cx="297064" cy="297064"/>
          </a:xfrm>
          <a:prstGeom prst="ellipse">
            <a:avLst/>
          </a:prstGeom>
          <a:solidFill>
            <a:schemeClr val="accent3">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Oval 50">
            <a:extLst>
              <a:ext uri="{FF2B5EF4-FFF2-40B4-BE49-F238E27FC236}">
                <a16:creationId xmlns:a16="http://schemas.microsoft.com/office/drawing/2014/main" id="{49BB3624-EE8C-4E2A-BD3B-1E96F93643A9}"/>
              </a:ext>
            </a:extLst>
          </p:cNvPr>
          <p:cNvSpPr/>
          <p:nvPr/>
        </p:nvSpPr>
        <p:spPr>
          <a:xfrm rot="5400000">
            <a:off x="4858657" y="5632656"/>
            <a:ext cx="413314" cy="413314"/>
          </a:xfrm>
          <a:prstGeom prst="ellipse">
            <a:avLst/>
          </a:prstGeom>
          <a:solidFill>
            <a:schemeClr val="accent3">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Oval 51">
            <a:extLst>
              <a:ext uri="{FF2B5EF4-FFF2-40B4-BE49-F238E27FC236}">
                <a16:creationId xmlns:a16="http://schemas.microsoft.com/office/drawing/2014/main" id="{54CA83FD-C3EF-4F11-99FC-FE30DCDD5C06}"/>
              </a:ext>
            </a:extLst>
          </p:cNvPr>
          <p:cNvSpPr/>
          <p:nvPr/>
        </p:nvSpPr>
        <p:spPr>
          <a:xfrm rot="5400000">
            <a:off x="4622453" y="6035642"/>
            <a:ext cx="335806" cy="335806"/>
          </a:xfrm>
          <a:prstGeom prst="ellipse">
            <a:avLst/>
          </a:prstGeom>
          <a:solidFill>
            <a:schemeClr val="accent4">
              <a:lumMod val="60000"/>
              <a:lumOff val="40000"/>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Oval 52">
            <a:extLst>
              <a:ext uri="{FF2B5EF4-FFF2-40B4-BE49-F238E27FC236}">
                <a16:creationId xmlns:a16="http://schemas.microsoft.com/office/drawing/2014/main" id="{9855D6E0-D2DF-4F4E-AD54-F14FAC3F302B}"/>
              </a:ext>
            </a:extLst>
          </p:cNvPr>
          <p:cNvSpPr/>
          <p:nvPr/>
        </p:nvSpPr>
        <p:spPr>
          <a:xfrm rot="5400000">
            <a:off x="5179654" y="2552982"/>
            <a:ext cx="503672" cy="503672"/>
          </a:xfrm>
          <a:prstGeom prst="ellipse">
            <a:avLst/>
          </a:prstGeom>
          <a:solidFill>
            <a:schemeClr val="accent1">
              <a:lumMod val="75000"/>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Oval 53">
            <a:extLst>
              <a:ext uri="{FF2B5EF4-FFF2-40B4-BE49-F238E27FC236}">
                <a16:creationId xmlns:a16="http://schemas.microsoft.com/office/drawing/2014/main" id="{4E22B3A8-A3FD-4B4A-B044-838CD0E8E006}"/>
              </a:ext>
            </a:extLst>
          </p:cNvPr>
          <p:cNvSpPr/>
          <p:nvPr/>
        </p:nvSpPr>
        <p:spPr>
          <a:xfrm rot="5400000">
            <a:off x="4097895" y="1982982"/>
            <a:ext cx="276522" cy="276522"/>
          </a:xfrm>
          <a:prstGeom prst="ellipse">
            <a:avLst/>
          </a:prstGeom>
          <a:solidFill>
            <a:schemeClr val="accent5">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Oval 54">
            <a:extLst>
              <a:ext uri="{FF2B5EF4-FFF2-40B4-BE49-F238E27FC236}">
                <a16:creationId xmlns:a16="http://schemas.microsoft.com/office/drawing/2014/main" id="{0FE1E2F3-6497-416C-BC47-94E52A82F88A}"/>
              </a:ext>
            </a:extLst>
          </p:cNvPr>
          <p:cNvSpPr/>
          <p:nvPr/>
        </p:nvSpPr>
        <p:spPr>
          <a:xfrm rot="5400000">
            <a:off x="2950331" y="2749951"/>
            <a:ext cx="317776" cy="317776"/>
          </a:xfrm>
          <a:prstGeom prst="ellipse">
            <a:avLst/>
          </a:prstGeom>
          <a:solidFill>
            <a:schemeClr val="accent4">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4" name="Oval 103">
            <a:extLst>
              <a:ext uri="{FF2B5EF4-FFF2-40B4-BE49-F238E27FC236}">
                <a16:creationId xmlns:a16="http://schemas.microsoft.com/office/drawing/2014/main" id="{31FE6DC5-2988-42C3-BCC3-6F12CCFD5034}"/>
              </a:ext>
            </a:extLst>
          </p:cNvPr>
          <p:cNvSpPr/>
          <p:nvPr/>
        </p:nvSpPr>
        <p:spPr>
          <a:xfrm rot="5400000">
            <a:off x="3355876" y="1896695"/>
            <a:ext cx="705811" cy="705811"/>
          </a:xfrm>
          <a:prstGeom prst="ellipse">
            <a:avLst/>
          </a:prstGeom>
          <a:solidFill>
            <a:schemeClr val="accent2">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Arc 55">
            <a:extLst>
              <a:ext uri="{FF2B5EF4-FFF2-40B4-BE49-F238E27FC236}">
                <a16:creationId xmlns:a16="http://schemas.microsoft.com/office/drawing/2014/main" id="{04B729DC-E6BD-4C8F-8AB4-7734E2E23838}"/>
              </a:ext>
            </a:extLst>
          </p:cNvPr>
          <p:cNvSpPr/>
          <p:nvPr/>
        </p:nvSpPr>
        <p:spPr>
          <a:xfrm>
            <a:off x="1742165" y="1981649"/>
            <a:ext cx="4069451" cy="4069453"/>
          </a:xfrm>
          <a:prstGeom prst="arc">
            <a:avLst>
              <a:gd name="adj1" fmla="val 16606887"/>
              <a:gd name="adj2" fmla="val 20088040"/>
            </a:avLst>
          </a:prstGeom>
          <a:ln w="19050">
            <a:solidFill>
              <a:schemeClr val="tx1">
                <a:alpha val="60000"/>
              </a:schemeClr>
            </a:solidFill>
            <a:prstDash val="sysDot"/>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7" name="Arc 56">
            <a:extLst>
              <a:ext uri="{FF2B5EF4-FFF2-40B4-BE49-F238E27FC236}">
                <a16:creationId xmlns:a16="http://schemas.microsoft.com/office/drawing/2014/main" id="{29B8119A-8274-4780-A731-1EF9377A3C2F}"/>
              </a:ext>
            </a:extLst>
          </p:cNvPr>
          <p:cNvSpPr/>
          <p:nvPr/>
        </p:nvSpPr>
        <p:spPr>
          <a:xfrm>
            <a:off x="1759797" y="1981649"/>
            <a:ext cx="4069451" cy="4069453"/>
          </a:xfrm>
          <a:prstGeom prst="arc">
            <a:avLst>
              <a:gd name="adj1" fmla="val 12190797"/>
              <a:gd name="adj2" fmla="val 15501760"/>
            </a:avLst>
          </a:prstGeom>
          <a:ln w="19050">
            <a:solidFill>
              <a:schemeClr val="tx1">
                <a:alpha val="60000"/>
              </a:schemeClr>
            </a:solidFill>
            <a:prstDash val="sysDot"/>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8" name="Arc 57">
            <a:extLst>
              <a:ext uri="{FF2B5EF4-FFF2-40B4-BE49-F238E27FC236}">
                <a16:creationId xmlns:a16="http://schemas.microsoft.com/office/drawing/2014/main" id="{C11C061E-EEE3-4233-9909-DB57B2479065}"/>
              </a:ext>
            </a:extLst>
          </p:cNvPr>
          <p:cNvSpPr/>
          <p:nvPr/>
        </p:nvSpPr>
        <p:spPr>
          <a:xfrm>
            <a:off x="1759797" y="1990155"/>
            <a:ext cx="4069451" cy="4069453"/>
          </a:xfrm>
          <a:prstGeom prst="arc">
            <a:avLst>
              <a:gd name="adj1" fmla="val 4949846"/>
              <a:gd name="adj2" fmla="val 10410258"/>
            </a:avLst>
          </a:prstGeom>
          <a:ln w="19050">
            <a:solidFill>
              <a:schemeClr val="tx1">
                <a:alpha val="60000"/>
              </a:schemeClr>
            </a:solidFill>
            <a:prstDash val="sysDot"/>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9" name="Arc 58">
            <a:extLst>
              <a:ext uri="{FF2B5EF4-FFF2-40B4-BE49-F238E27FC236}">
                <a16:creationId xmlns:a16="http://schemas.microsoft.com/office/drawing/2014/main" id="{C6083863-AFFA-4991-B448-C3A9EEF3E1AA}"/>
              </a:ext>
            </a:extLst>
          </p:cNvPr>
          <p:cNvSpPr/>
          <p:nvPr/>
        </p:nvSpPr>
        <p:spPr>
          <a:xfrm>
            <a:off x="1766293" y="1990155"/>
            <a:ext cx="4069451" cy="4069453"/>
          </a:xfrm>
          <a:prstGeom prst="arc">
            <a:avLst>
              <a:gd name="adj1" fmla="val 498896"/>
              <a:gd name="adj2" fmla="val 3477127"/>
            </a:avLst>
          </a:prstGeom>
          <a:ln w="19050">
            <a:solidFill>
              <a:schemeClr val="tx1">
                <a:alpha val="60000"/>
              </a:schemeClr>
            </a:solidFill>
            <a:prstDash val="sysDot"/>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60" name="Rectangle 59">
            <a:extLst>
              <a:ext uri="{FF2B5EF4-FFF2-40B4-BE49-F238E27FC236}">
                <a16:creationId xmlns:a16="http://schemas.microsoft.com/office/drawing/2014/main" id="{D0F2CB2B-D224-402E-A8F4-85A5B4D201EF}"/>
              </a:ext>
            </a:extLst>
          </p:cNvPr>
          <p:cNvSpPr/>
          <p:nvPr/>
        </p:nvSpPr>
        <p:spPr>
          <a:xfrm>
            <a:off x="3901242" y="2357258"/>
            <a:ext cx="592895" cy="656992"/>
          </a:xfrm>
          <a:prstGeom prst="rect">
            <a:avLst/>
          </a:prstGeom>
        </p:spPr>
        <p:txBody>
          <a:bodyPr wrap="none" anchor="ctr">
            <a:spAutoFit/>
          </a:bodyPr>
          <a:lstStyle/>
          <a:p>
            <a:pPr algn="ctr"/>
            <a:r>
              <a:rPr lang="en-US" sz="3500" dirty="0">
                <a:ln w="25400">
                  <a:solidFill>
                    <a:srgbClr val="FEFEFE"/>
                  </a:solidFill>
                </a:ln>
                <a:noFill/>
                <a:latin typeface="FontAwesome" pitchFamily="2" charset="0"/>
              </a:rPr>
              <a:t></a:t>
            </a:r>
          </a:p>
        </p:txBody>
      </p:sp>
      <p:sp>
        <p:nvSpPr>
          <p:cNvPr id="61" name="Rectangle 60">
            <a:extLst>
              <a:ext uri="{FF2B5EF4-FFF2-40B4-BE49-F238E27FC236}">
                <a16:creationId xmlns:a16="http://schemas.microsoft.com/office/drawing/2014/main" id="{561A003C-DDEA-465A-99B4-59BD4C630CF1}"/>
              </a:ext>
            </a:extLst>
          </p:cNvPr>
          <p:cNvSpPr/>
          <p:nvPr/>
        </p:nvSpPr>
        <p:spPr>
          <a:xfrm>
            <a:off x="4441625" y="3774053"/>
            <a:ext cx="592895" cy="656992"/>
          </a:xfrm>
          <a:prstGeom prst="rect">
            <a:avLst/>
          </a:prstGeom>
        </p:spPr>
        <p:txBody>
          <a:bodyPr wrap="none" anchor="ctr">
            <a:spAutoFit/>
          </a:bodyPr>
          <a:lstStyle/>
          <a:p>
            <a:pPr algn="ctr"/>
            <a:r>
              <a:rPr lang="en-US" sz="3500" dirty="0">
                <a:ln w="25400">
                  <a:solidFill>
                    <a:srgbClr val="FEFEFE"/>
                  </a:solidFill>
                </a:ln>
                <a:noFill/>
                <a:latin typeface="FontAwesome" pitchFamily="2" charset="0"/>
              </a:rPr>
              <a:t></a:t>
            </a:r>
          </a:p>
        </p:txBody>
      </p:sp>
      <p:sp>
        <p:nvSpPr>
          <p:cNvPr id="74" name="Rectangle 73">
            <a:extLst>
              <a:ext uri="{FF2B5EF4-FFF2-40B4-BE49-F238E27FC236}">
                <a16:creationId xmlns:a16="http://schemas.microsoft.com/office/drawing/2014/main" id="{58EE9B9B-8C40-4BD9-9379-FF5FBF0A854D}"/>
              </a:ext>
            </a:extLst>
          </p:cNvPr>
          <p:cNvSpPr/>
          <p:nvPr/>
        </p:nvSpPr>
        <p:spPr>
          <a:xfrm>
            <a:off x="3010884" y="3928508"/>
            <a:ext cx="592895" cy="656992"/>
          </a:xfrm>
          <a:prstGeom prst="rect">
            <a:avLst/>
          </a:prstGeom>
        </p:spPr>
        <p:txBody>
          <a:bodyPr wrap="none" anchor="ctr">
            <a:spAutoFit/>
          </a:bodyPr>
          <a:lstStyle/>
          <a:p>
            <a:pPr algn="ctr"/>
            <a:r>
              <a:rPr lang="en-US" sz="3500" dirty="0">
                <a:ln w="25400">
                  <a:solidFill>
                    <a:srgbClr val="FEFEFE"/>
                  </a:solidFill>
                </a:ln>
                <a:noFill/>
                <a:latin typeface="FontAwesome" pitchFamily="2" charset="0"/>
              </a:rPr>
              <a:t></a:t>
            </a:r>
          </a:p>
        </p:txBody>
      </p:sp>
      <p:sp>
        <p:nvSpPr>
          <p:cNvPr id="75" name="TextBox 74">
            <a:extLst>
              <a:ext uri="{FF2B5EF4-FFF2-40B4-BE49-F238E27FC236}">
                <a16:creationId xmlns:a16="http://schemas.microsoft.com/office/drawing/2014/main" id="{F69DFCF2-7311-43E3-BE1F-9758FAE2C2D7}"/>
              </a:ext>
            </a:extLst>
          </p:cNvPr>
          <p:cNvSpPr txBox="1"/>
          <p:nvPr/>
        </p:nvSpPr>
        <p:spPr>
          <a:xfrm>
            <a:off x="3469245" y="3029573"/>
            <a:ext cx="1426142" cy="616931"/>
          </a:xfrm>
          <a:prstGeom prst="rect">
            <a:avLst/>
          </a:prstGeom>
          <a:noFill/>
        </p:spPr>
        <p:txBody>
          <a:bodyPr wrap="square" numCol="1" spcCol="457200" rtlCol="0">
            <a:spAutoFit/>
          </a:bodyPr>
          <a:lstStyle/>
          <a:p>
            <a:pPr algn="ctr">
              <a:lnSpc>
                <a:spcPts val="1300"/>
              </a:lnSpc>
            </a:pPr>
            <a:r>
              <a:rPr lang="en-US" sz="900" dirty="0">
                <a:solidFill>
                  <a:srgbClr val="FEFEFE"/>
                </a:solidFill>
                <a:latin typeface="Montserrat" charset="0"/>
                <a:ea typeface="Montserrat" charset="0"/>
                <a:cs typeface="Montserrat" charset="0"/>
              </a:rPr>
              <a:t>Male air bring is Signs Creepiest god air fish land.</a:t>
            </a:r>
          </a:p>
        </p:txBody>
      </p:sp>
      <p:sp>
        <p:nvSpPr>
          <p:cNvPr id="76" name="TextBox 75">
            <a:extLst>
              <a:ext uri="{FF2B5EF4-FFF2-40B4-BE49-F238E27FC236}">
                <a16:creationId xmlns:a16="http://schemas.microsoft.com/office/drawing/2014/main" id="{1C54E676-9443-4B78-8976-08C17E00BCE9}"/>
              </a:ext>
            </a:extLst>
          </p:cNvPr>
          <p:cNvSpPr txBox="1"/>
          <p:nvPr/>
        </p:nvSpPr>
        <p:spPr>
          <a:xfrm>
            <a:off x="4211949" y="4455066"/>
            <a:ext cx="1040278" cy="616931"/>
          </a:xfrm>
          <a:prstGeom prst="rect">
            <a:avLst/>
          </a:prstGeom>
          <a:noFill/>
        </p:spPr>
        <p:txBody>
          <a:bodyPr wrap="square" numCol="1" spcCol="457200" rtlCol="0">
            <a:spAutoFit/>
          </a:bodyPr>
          <a:lstStyle/>
          <a:p>
            <a:pPr algn="ctr">
              <a:lnSpc>
                <a:spcPts val="1300"/>
              </a:lnSpc>
            </a:pPr>
            <a:r>
              <a:rPr lang="en-US" sz="900" dirty="0">
                <a:solidFill>
                  <a:srgbClr val="FEFEFE"/>
                </a:solidFill>
                <a:latin typeface="Montserrat" charset="0"/>
                <a:ea typeface="Montserrat" charset="0"/>
                <a:cs typeface="Montserrat" charset="0"/>
              </a:rPr>
              <a:t>Male air bring is Signs </a:t>
            </a:r>
            <a:r>
              <a:rPr lang="en-US" sz="900">
                <a:solidFill>
                  <a:srgbClr val="FEFEFE"/>
                </a:solidFill>
                <a:latin typeface="Montserrat" charset="0"/>
                <a:ea typeface="Montserrat" charset="0"/>
                <a:cs typeface="Montserrat" charset="0"/>
              </a:rPr>
              <a:t>Creepiest god.</a:t>
            </a:r>
            <a:endParaRPr lang="en-US" sz="900" dirty="0">
              <a:solidFill>
                <a:srgbClr val="FEFEFE"/>
              </a:solidFill>
              <a:latin typeface="Montserrat" charset="0"/>
              <a:ea typeface="Montserrat" charset="0"/>
              <a:cs typeface="Montserrat" charset="0"/>
            </a:endParaRPr>
          </a:p>
        </p:txBody>
      </p:sp>
      <p:sp>
        <p:nvSpPr>
          <p:cNvPr id="78" name="TextBox 77">
            <a:extLst>
              <a:ext uri="{FF2B5EF4-FFF2-40B4-BE49-F238E27FC236}">
                <a16:creationId xmlns:a16="http://schemas.microsoft.com/office/drawing/2014/main" id="{BC4EA641-9943-414B-A891-125A7CC43246}"/>
              </a:ext>
            </a:extLst>
          </p:cNvPr>
          <p:cNvSpPr txBox="1"/>
          <p:nvPr/>
        </p:nvSpPr>
        <p:spPr>
          <a:xfrm>
            <a:off x="2738668" y="4548385"/>
            <a:ext cx="1078895" cy="790526"/>
          </a:xfrm>
          <a:prstGeom prst="rect">
            <a:avLst/>
          </a:prstGeom>
          <a:noFill/>
        </p:spPr>
        <p:txBody>
          <a:bodyPr wrap="square" numCol="1" spcCol="457200" rtlCol="0">
            <a:spAutoFit/>
          </a:bodyPr>
          <a:lstStyle/>
          <a:p>
            <a:pPr algn="ctr">
              <a:lnSpc>
                <a:spcPts val="1300"/>
              </a:lnSpc>
            </a:pPr>
            <a:r>
              <a:rPr lang="en-US" sz="900" dirty="0">
                <a:solidFill>
                  <a:srgbClr val="FEFEFE"/>
                </a:solidFill>
                <a:latin typeface="Montserrat" charset="0"/>
                <a:ea typeface="Montserrat" charset="0"/>
                <a:cs typeface="Montserrat" charset="0"/>
              </a:rPr>
              <a:t>Male air bring is Signs Creepiest god air fish land.</a:t>
            </a:r>
          </a:p>
        </p:txBody>
      </p:sp>
      <p:sp>
        <p:nvSpPr>
          <p:cNvPr id="80" name="TextBox 79">
            <a:extLst>
              <a:ext uri="{FF2B5EF4-FFF2-40B4-BE49-F238E27FC236}">
                <a16:creationId xmlns:a16="http://schemas.microsoft.com/office/drawing/2014/main" id="{13AE86DE-49AE-488E-B4B6-DA0542A27735}"/>
              </a:ext>
            </a:extLst>
          </p:cNvPr>
          <p:cNvSpPr txBox="1"/>
          <p:nvPr/>
        </p:nvSpPr>
        <p:spPr>
          <a:xfrm>
            <a:off x="5310976" y="3592162"/>
            <a:ext cx="697087" cy="413235"/>
          </a:xfrm>
          <a:prstGeom prst="rect">
            <a:avLst/>
          </a:prstGeom>
          <a:noFill/>
        </p:spPr>
        <p:txBody>
          <a:bodyPr wrap="square" numCol="1" spcCol="457200" rtlCol="0">
            <a:spAutoFit/>
          </a:bodyPr>
          <a:lstStyle/>
          <a:p>
            <a:pPr algn="ctr">
              <a:lnSpc>
                <a:spcPts val="1300"/>
              </a:lnSpc>
            </a:pPr>
            <a:r>
              <a:rPr lang="en-US" sz="1400" dirty="0">
                <a:solidFill>
                  <a:srgbClr val="FEFEFE"/>
                </a:solidFill>
                <a:latin typeface="Montserrat" charset="0"/>
                <a:ea typeface="Montserrat" charset="0"/>
                <a:cs typeface="Montserrat" charset="0"/>
              </a:rPr>
              <a:t>STEP 1</a:t>
            </a:r>
          </a:p>
        </p:txBody>
      </p:sp>
      <p:sp>
        <p:nvSpPr>
          <p:cNvPr id="97" name="TextBox 96">
            <a:extLst>
              <a:ext uri="{FF2B5EF4-FFF2-40B4-BE49-F238E27FC236}">
                <a16:creationId xmlns:a16="http://schemas.microsoft.com/office/drawing/2014/main" id="{D2EC2B5B-A323-4418-A4D7-EC254208763F}"/>
              </a:ext>
            </a:extLst>
          </p:cNvPr>
          <p:cNvSpPr txBox="1"/>
          <p:nvPr/>
        </p:nvSpPr>
        <p:spPr>
          <a:xfrm>
            <a:off x="1560211" y="3585909"/>
            <a:ext cx="697087" cy="413235"/>
          </a:xfrm>
          <a:prstGeom prst="rect">
            <a:avLst/>
          </a:prstGeom>
          <a:noFill/>
        </p:spPr>
        <p:txBody>
          <a:bodyPr wrap="square" numCol="1" spcCol="457200" rtlCol="0">
            <a:spAutoFit/>
          </a:bodyPr>
          <a:lstStyle/>
          <a:p>
            <a:pPr algn="ctr">
              <a:lnSpc>
                <a:spcPts val="1300"/>
              </a:lnSpc>
            </a:pPr>
            <a:r>
              <a:rPr lang="en-US" sz="1400">
                <a:solidFill>
                  <a:srgbClr val="FEFEFE"/>
                </a:solidFill>
                <a:latin typeface="Montserrat" charset="0"/>
                <a:ea typeface="Montserrat" charset="0"/>
                <a:cs typeface="Montserrat" charset="0"/>
              </a:rPr>
              <a:t>STEP 3</a:t>
            </a:r>
            <a:endParaRPr lang="en-US" sz="1400" dirty="0">
              <a:solidFill>
                <a:srgbClr val="FEFEFE"/>
              </a:solidFill>
              <a:latin typeface="Montserrat" charset="0"/>
              <a:ea typeface="Montserrat" charset="0"/>
              <a:cs typeface="Montserrat" charset="0"/>
            </a:endParaRPr>
          </a:p>
        </p:txBody>
      </p:sp>
      <p:sp>
        <p:nvSpPr>
          <p:cNvPr id="98" name="TextBox 97">
            <a:extLst>
              <a:ext uri="{FF2B5EF4-FFF2-40B4-BE49-F238E27FC236}">
                <a16:creationId xmlns:a16="http://schemas.microsoft.com/office/drawing/2014/main" id="{E3717202-D83A-445B-9D43-4A69DD6F9B58}"/>
              </a:ext>
            </a:extLst>
          </p:cNvPr>
          <p:cNvSpPr txBox="1"/>
          <p:nvPr/>
        </p:nvSpPr>
        <p:spPr>
          <a:xfrm>
            <a:off x="3363278" y="2147260"/>
            <a:ext cx="697087" cy="425758"/>
          </a:xfrm>
          <a:prstGeom prst="rect">
            <a:avLst/>
          </a:prstGeom>
          <a:noFill/>
        </p:spPr>
        <p:txBody>
          <a:bodyPr wrap="square" numCol="1" spcCol="457200" rtlCol="0">
            <a:spAutoFit/>
          </a:bodyPr>
          <a:lstStyle/>
          <a:p>
            <a:pPr algn="ctr">
              <a:lnSpc>
                <a:spcPts val="1300"/>
              </a:lnSpc>
            </a:pPr>
            <a:r>
              <a:rPr lang="en-US" sz="1400" dirty="0">
                <a:latin typeface="Montserrat" charset="0"/>
                <a:ea typeface="Montserrat" charset="0"/>
                <a:cs typeface="Montserrat" charset="0"/>
              </a:rPr>
              <a:t>STEP 2</a:t>
            </a:r>
          </a:p>
        </p:txBody>
      </p:sp>
      <p:grpSp>
        <p:nvGrpSpPr>
          <p:cNvPr id="99" name="Group 98">
            <a:extLst>
              <a:ext uri="{FF2B5EF4-FFF2-40B4-BE49-F238E27FC236}">
                <a16:creationId xmlns:a16="http://schemas.microsoft.com/office/drawing/2014/main" id="{F8942101-B473-4289-82F7-4334ABE8CB09}"/>
              </a:ext>
            </a:extLst>
          </p:cNvPr>
          <p:cNvGrpSpPr/>
          <p:nvPr/>
        </p:nvGrpSpPr>
        <p:grpSpPr>
          <a:xfrm>
            <a:off x="3722101" y="3722625"/>
            <a:ext cx="628548" cy="628548"/>
            <a:chOff x="10377373" y="4126646"/>
            <a:chExt cx="967566" cy="967566"/>
          </a:xfrm>
        </p:grpSpPr>
        <p:sp>
          <p:nvSpPr>
            <p:cNvPr id="100" name="Oval 99">
              <a:extLst>
                <a:ext uri="{FF2B5EF4-FFF2-40B4-BE49-F238E27FC236}">
                  <a16:creationId xmlns:a16="http://schemas.microsoft.com/office/drawing/2014/main" id="{7732362D-FA0A-4C53-828A-ACCA6F291AC1}"/>
                </a:ext>
              </a:extLst>
            </p:cNvPr>
            <p:cNvSpPr/>
            <p:nvPr/>
          </p:nvSpPr>
          <p:spPr>
            <a:xfrm>
              <a:off x="10377373" y="4126646"/>
              <a:ext cx="967566" cy="967566"/>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1" name="Freeform 38">
              <a:extLst>
                <a:ext uri="{FF2B5EF4-FFF2-40B4-BE49-F238E27FC236}">
                  <a16:creationId xmlns:a16="http://schemas.microsoft.com/office/drawing/2014/main" id="{4D51D3D2-CB21-4967-8CF1-4722BB5D67A9}"/>
                </a:ext>
              </a:extLst>
            </p:cNvPr>
            <p:cNvSpPr/>
            <p:nvPr/>
          </p:nvSpPr>
          <p:spPr>
            <a:xfrm>
              <a:off x="10606497" y="4283133"/>
              <a:ext cx="727294" cy="459344"/>
            </a:xfrm>
            <a:custGeom>
              <a:avLst/>
              <a:gdLst>
                <a:gd name="connsiteX0" fmla="*/ 0 w 1010093"/>
                <a:gd name="connsiteY0" fmla="*/ 308344 h 637953"/>
                <a:gd name="connsiteX1" fmla="*/ 287079 w 1010093"/>
                <a:gd name="connsiteY1" fmla="*/ 637953 h 637953"/>
                <a:gd name="connsiteX2" fmla="*/ 1010093 w 1010093"/>
                <a:gd name="connsiteY2" fmla="*/ 0 h 637953"/>
              </a:gdLst>
              <a:ahLst/>
              <a:cxnLst>
                <a:cxn ang="0">
                  <a:pos x="connsiteX0" y="connsiteY0"/>
                </a:cxn>
                <a:cxn ang="0">
                  <a:pos x="connsiteX1" y="connsiteY1"/>
                </a:cxn>
                <a:cxn ang="0">
                  <a:pos x="connsiteX2" y="connsiteY2"/>
                </a:cxn>
              </a:cxnLst>
              <a:rect l="l" t="t" r="r" b="b"/>
              <a:pathLst>
                <a:path w="1010093" h="637953">
                  <a:moveTo>
                    <a:pt x="0" y="308344"/>
                  </a:moveTo>
                  <a:lnTo>
                    <a:pt x="287079" y="637953"/>
                  </a:lnTo>
                  <a:lnTo>
                    <a:pt x="1010093" y="0"/>
                  </a:lnTo>
                </a:path>
              </a:pathLst>
            </a:custGeom>
            <a:noFill/>
            <a:ln w="139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 name="Picture Placeholder 2">
            <a:extLst>
              <a:ext uri="{FF2B5EF4-FFF2-40B4-BE49-F238E27FC236}">
                <a16:creationId xmlns:a16="http://schemas.microsoft.com/office/drawing/2014/main" id="{D0613E17-8E23-45A1-B8A8-6A727A555C57}"/>
              </a:ext>
            </a:extLst>
          </p:cNvPr>
          <p:cNvSpPr>
            <a:spLocks noGrp="1"/>
          </p:cNvSpPr>
          <p:nvPr>
            <p:ph type="pic" sz="quarter" idx="206"/>
          </p:nvPr>
        </p:nvSpPr>
        <p:spPr/>
      </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18</a:t>
            </a:fld>
            <a:endParaRPr lang="en-US" dirty="0"/>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Title 1"/>
          <p:cNvSpPr>
            <a:spLocks noGrp="1"/>
          </p:cNvSpPr>
          <p:nvPr>
            <p:ph type="title" idx="4294967295"/>
          </p:nvPr>
        </p:nvSpPr>
        <p:spPr>
          <a:xfrm>
            <a:off x="838200" y="481013"/>
            <a:ext cx="10515600" cy="679450"/>
          </a:xfrm>
        </p:spPr>
        <p:txBody>
          <a:bodyPr/>
          <a:lstStyle/>
          <a:p>
            <a:r>
              <a:rPr lang="en-US" b="1" dirty="0"/>
              <a:t>Information </a:t>
            </a:r>
            <a:r>
              <a:rPr lang="en-US" sz="3600" b="1" dirty="0">
                <a:latin typeface="Montserrat" charset="0"/>
                <a:ea typeface="Montserrat" charset="0"/>
                <a:cs typeface="Montserrat" charset="0"/>
              </a:rPr>
              <a:t>Tree</a:t>
            </a:r>
            <a:endParaRPr lang="en-US" dirty="0"/>
          </a:p>
        </p:txBody>
      </p:sp>
      <p:sp>
        <p:nvSpPr>
          <p:cNvPr id="70" name="Rounded Rectangle 29">
            <a:extLst>
              <a:ext uri="{FF2B5EF4-FFF2-40B4-BE49-F238E27FC236}">
                <a16:creationId xmlns:a16="http://schemas.microsoft.com/office/drawing/2014/main" id="{F6D01CA2-3F25-4CAD-BA10-DA74CF302850}"/>
              </a:ext>
            </a:extLst>
          </p:cNvPr>
          <p:cNvSpPr/>
          <p:nvPr/>
        </p:nvSpPr>
        <p:spPr>
          <a:xfrm>
            <a:off x="5957285" y="4842872"/>
            <a:ext cx="5072889" cy="1539746"/>
          </a:xfrm>
          <a:prstGeom prst="roundRect">
            <a:avLst>
              <a:gd name="adj" fmla="val 7934"/>
            </a:avLst>
          </a:prstGeom>
          <a:solidFill>
            <a:schemeClr val="bg2"/>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Shape 6">
            <a:extLst>
              <a:ext uri="{FF2B5EF4-FFF2-40B4-BE49-F238E27FC236}">
                <a16:creationId xmlns:a16="http://schemas.microsoft.com/office/drawing/2014/main" id="{91D4A339-EB66-4533-BC40-B7F402D839D3}"/>
              </a:ext>
            </a:extLst>
          </p:cNvPr>
          <p:cNvSpPr/>
          <p:nvPr/>
        </p:nvSpPr>
        <p:spPr>
          <a:xfrm>
            <a:off x="3090921" y="6060599"/>
            <a:ext cx="659378" cy="1156417"/>
          </a:xfrm>
          <a:custGeom>
            <a:avLst/>
            <a:gdLst/>
            <a:ahLst/>
            <a:cxnLst>
              <a:cxn ang="0">
                <a:pos x="wd2" y="hd2"/>
              </a:cxn>
              <a:cxn ang="5400000">
                <a:pos x="wd2" y="hd2"/>
              </a:cxn>
              <a:cxn ang="10800000">
                <a:pos x="wd2" y="hd2"/>
              </a:cxn>
              <a:cxn ang="16200000">
                <a:pos x="wd2" y="hd2"/>
              </a:cxn>
            </a:cxnLst>
            <a:rect l="0" t="0" r="r" b="b"/>
            <a:pathLst>
              <a:path w="21600" h="21600" extrusionOk="0">
                <a:moveTo>
                  <a:pt x="8941" y="21600"/>
                </a:moveTo>
                <a:cubicBezTo>
                  <a:pt x="7362" y="11887"/>
                  <a:pt x="15477" y="2609"/>
                  <a:pt x="21600" y="0"/>
                </a:cubicBezTo>
                <a:lnTo>
                  <a:pt x="15936" y="0"/>
                </a:lnTo>
                <a:cubicBezTo>
                  <a:pt x="6600" y="4929"/>
                  <a:pt x="0" y="18121"/>
                  <a:pt x="0" y="18121"/>
                </a:cubicBezTo>
                <a:cubicBezTo>
                  <a:pt x="0" y="18121"/>
                  <a:pt x="8941" y="21600"/>
                  <a:pt x="8941" y="21600"/>
                </a:cubicBezTo>
                <a:close/>
              </a:path>
            </a:pathLst>
          </a:custGeom>
          <a:solidFill>
            <a:schemeClr val="accent4">
              <a:alpha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2" name="Shape 7">
            <a:extLst>
              <a:ext uri="{FF2B5EF4-FFF2-40B4-BE49-F238E27FC236}">
                <a16:creationId xmlns:a16="http://schemas.microsoft.com/office/drawing/2014/main" id="{B3C043D6-8C77-46C5-A6ED-4285009BB744}"/>
              </a:ext>
            </a:extLst>
          </p:cNvPr>
          <p:cNvSpPr/>
          <p:nvPr/>
        </p:nvSpPr>
        <p:spPr>
          <a:xfrm>
            <a:off x="2799198" y="3840959"/>
            <a:ext cx="411343" cy="2266267"/>
          </a:xfrm>
          <a:custGeom>
            <a:avLst/>
            <a:gdLst/>
            <a:ahLst/>
            <a:cxnLst>
              <a:cxn ang="0">
                <a:pos x="wd2" y="hd2"/>
              </a:cxn>
              <a:cxn ang="5400000">
                <a:pos x="wd2" y="hd2"/>
              </a:cxn>
              <a:cxn ang="10800000">
                <a:pos x="wd2" y="hd2"/>
              </a:cxn>
              <a:cxn ang="16200000">
                <a:pos x="wd2" y="hd2"/>
              </a:cxn>
            </a:cxnLst>
            <a:rect l="0" t="0" r="r" b="b"/>
            <a:pathLst>
              <a:path w="21600" h="21600" extrusionOk="0">
                <a:moveTo>
                  <a:pt x="7743" y="21600"/>
                </a:moveTo>
                <a:cubicBezTo>
                  <a:pt x="3552" y="12734"/>
                  <a:pt x="10596" y="4734"/>
                  <a:pt x="21600" y="1184"/>
                </a:cubicBezTo>
                <a:lnTo>
                  <a:pt x="18288" y="0"/>
                </a:lnTo>
                <a:cubicBezTo>
                  <a:pt x="13119" y="2196"/>
                  <a:pt x="0" y="8433"/>
                  <a:pt x="0" y="14277"/>
                </a:cubicBezTo>
              </a:path>
            </a:pathLst>
          </a:custGeom>
          <a:solidFill>
            <a:schemeClr val="accent3">
              <a:lumMod val="75000"/>
              <a:alpha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3" name="Shape 8">
            <a:extLst>
              <a:ext uri="{FF2B5EF4-FFF2-40B4-BE49-F238E27FC236}">
                <a16:creationId xmlns:a16="http://schemas.microsoft.com/office/drawing/2014/main" id="{10969C57-BFCF-4605-92A1-F2CF5521136B}"/>
              </a:ext>
            </a:extLst>
          </p:cNvPr>
          <p:cNvSpPr/>
          <p:nvPr/>
        </p:nvSpPr>
        <p:spPr>
          <a:xfrm>
            <a:off x="2444055" y="3986820"/>
            <a:ext cx="265384" cy="728821"/>
          </a:xfrm>
          <a:custGeom>
            <a:avLst/>
            <a:gdLst/>
            <a:ahLst/>
            <a:cxnLst>
              <a:cxn ang="0">
                <a:pos x="wd2" y="hd2"/>
              </a:cxn>
              <a:cxn ang="5400000">
                <a:pos x="wd2" y="hd2"/>
              </a:cxn>
              <a:cxn ang="10800000">
                <a:pos x="wd2" y="hd2"/>
              </a:cxn>
              <a:cxn ang="16200000">
                <a:pos x="wd2" y="hd2"/>
              </a:cxn>
            </a:cxnLst>
            <a:rect l="0" t="0" r="r" b="b"/>
            <a:pathLst>
              <a:path w="21600" h="21600" extrusionOk="0">
                <a:moveTo>
                  <a:pt x="18790" y="21600"/>
                </a:moveTo>
                <a:cubicBezTo>
                  <a:pt x="10562" y="9179"/>
                  <a:pt x="0" y="1588"/>
                  <a:pt x="0" y="1588"/>
                </a:cubicBezTo>
                <a:lnTo>
                  <a:pt x="3192" y="0"/>
                </a:lnTo>
                <a:cubicBezTo>
                  <a:pt x="3192" y="0"/>
                  <a:pt x="16845" y="8029"/>
                  <a:pt x="21600" y="13779"/>
                </a:cubicBezTo>
                <a:cubicBezTo>
                  <a:pt x="21600" y="13779"/>
                  <a:pt x="18790" y="21600"/>
                  <a:pt x="18790" y="21600"/>
                </a:cubicBezTo>
                <a:close/>
              </a:path>
            </a:pathLst>
          </a:custGeom>
          <a:solidFill>
            <a:schemeClr val="accent3">
              <a:lumMod val="75000"/>
              <a:alpha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4" name="Shape 9">
            <a:extLst>
              <a:ext uri="{FF2B5EF4-FFF2-40B4-BE49-F238E27FC236}">
                <a16:creationId xmlns:a16="http://schemas.microsoft.com/office/drawing/2014/main" id="{B79D3DBB-F881-41F6-BBEA-6CC925CF34EB}"/>
              </a:ext>
            </a:extLst>
          </p:cNvPr>
          <p:cNvSpPr/>
          <p:nvPr/>
        </p:nvSpPr>
        <p:spPr>
          <a:xfrm>
            <a:off x="2272826" y="5553252"/>
            <a:ext cx="438301" cy="721790"/>
          </a:xfrm>
          <a:custGeom>
            <a:avLst/>
            <a:gdLst/>
            <a:ahLst/>
            <a:cxnLst>
              <a:cxn ang="0">
                <a:pos x="wd2" y="hd2"/>
              </a:cxn>
              <a:cxn ang="5400000">
                <a:pos x="wd2" y="hd2"/>
              </a:cxn>
              <a:cxn ang="10800000">
                <a:pos x="wd2" y="hd2"/>
              </a:cxn>
              <a:cxn ang="16200000">
                <a:pos x="wd2" y="hd2"/>
              </a:cxn>
            </a:cxnLst>
            <a:rect l="0" t="0" r="r" b="b"/>
            <a:pathLst>
              <a:path w="21600" h="21600" extrusionOk="0">
                <a:moveTo>
                  <a:pt x="21295" y="21600"/>
                </a:moveTo>
                <a:cubicBezTo>
                  <a:pt x="17056" y="11337"/>
                  <a:pt x="0" y="2555"/>
                  <a:pt x="0" y="2555"/>
                </a:cubicBezTo>
                <a:lnTo>
                  <a:pt x="0" y="0"/>
                </a:lnTo>
                <a:cubicBezTo>
                  <a:pt x="12239" y="4413"/>
                  <a:pt x="21600" y="9290"/>
                  <a:pt x="21600" y="9290"/>
                </a:cubicBezTo>
                <a:cubicBezTo>
                  <a:pt x="21600" y="9290"/>
                  <a:pt x="21295" y="21600"/>
                  <a:pt x="21295" y="21600"/>
                </a:cubicBezTo>
                <a:close/>
              </a:path>
            </a:pathLst>
          </a:custGeom>
          <a:solidFill>
            <a:schemeClr val="accent3">
              <a:lumMod val="75000"/>
              <a:alpha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5" name="Shape 10">
            <a:extLst>
              <a:ext uri="{FF2B5EF4-FFF2-40B4-BE49-F238E27FC236}">
                <a16:creationId xmlns:a16="http://schemas.microsoft.com/office/drawing/2014/main" id="{1373CC64-3FCB-453B-9758-C79FBE5773E7}"/>
              </a:ext>
            </a:extLst>
          </p:cNvPr>
          <p:cNvSpPr/>
          <p:nvPr/>
        </p:nvSpPr>
        <p:spPr>
          <a:xfrm>
            <a:off x="2596259" y="2819924"/>
            <a:ext cx="993894" cy="4550659"/>
          </a:xfrm>
          <a:custGeom>
            <a:avLst/>
            <a:gdLst/>
            <a:ahLst/>
            <a:cxnLst>
              <a:cxn ang="0">
                <a:pos x="wd2" y="hd2"/>
              </a:cxn>
              <a:cxn ang="5400000">
                <a:pos x="wd2" y="hd2"/>
              </a:cxn>
              <a:cxn ang="10800000">
                <a:pos x="wd2" y="hd2"/>
              </a:cxn>
              <a:cxn ang="16200000">
                <a:pos x="wd2" y="hd2"/>
              </a:cxn>
            </a:cxnLst>
            <a:rect l="0" t="0" r="r" b="b"/>
            <a:pathLst>
              <a:path w="16264" h="21600" extrusionOk="0">
                <a:moveTo>
                  <a:pt x="6235" y="14"/>
                </a:moveTo>
                <a:cubicBezTo>
                  <a:pt x="4443" y="4138"/>
                  <a:pt x="-619" y="16185"/>
                  <a:pt x="16264" y="21600"/>
                </a:cubicBezTo>
                <a:lnTo>
                  <a:pt x="5586" y="21600"/>
                </a:lnTo>
                <a:cubicBezTo>
                  <a:pt x="-5336" y="14637"/>
                  <a:pt x="2800" y="2284"/>
                  <a:pt x="4653" y="0"/>
                </a:cubicBezTo>
                <a:cubicBezTo>
                  <a:pt x="4653" y="0"/>
                  <a:pt x="6235" y="14"/>
                  <a:pt x="6235" y="14"/>
                </a:cubicBezTo>
                <a:close/>
              </a:path>
            </a:pathLst>
          </a:custGeom>
          <a:solidFill>
            <a:schemeClr val="accent4">
              <a:lumMod val="60000"/>
              <a:lumOff val="4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6" name="Shape 12">
            <a:extLst>
              <a:ext uri="{FF2B5EF4-FFF2-40B4-BE49-F238E27FC236}">
                <a16:creationId xmlns:a16="http://schemas.microsoft.com/office/drawing/2014/main" id="{7DA161CD-70AE-42F1-BF69-9414D2E1A61F}"/>
              </a:ext>
            </a:extLst>
          </p:cNvPr>
          <p:cNvSpPr/>
          <p:nvPr/>
        </p:nvSpPr>
        <p:spPr>
          <a:xfrm>
            <a:off x="573215" y="4570268"/>
            <a:ext cx="1869691" cy="1408920"/>
          </a:xfrm>
          <a:custGeom>
            <a:avLst/>
            <a:gdLst/>
            <a:ahLst/>
            <a:cxnLst>
              <a:cxn ang="0">
                <a:pos x="wd2" y="hd2"/>
              </a:cxn>
              <a:cxn ang="5400000">
                <a:pos x="wd2" y="hd2"/>
              </a:cxn>
              <a:cxn ang="10800000">
                <a:pos x="wd2" y="hd2"/>
              </a:cxn>
              <a:cxn ang="16200000">
                <a:pos x="wd2" y="hd2"/>
              </a:cxn>
            </a:cxnLst>
            <a:rect l="0" t="0" r="r" b="b"/>
            <a:pathLst>
              <a:path w="21600" h="14832" extrusionOk="0">
                <a:moveTo>
                  <a:pt x="0" y="2088"/>
                </a:moveTo>
                <a:cubicBezTo>
                  <a:pt x="8617" y="-2323"/>
                  <a:pt x="21594" y="-88"/>
                  <a:pt x="21600" y="12104"/>
                </a:cubicBezTo>
                <a:cubicBezTo>
                  <a:pt x="10780" y="19277"/>
                  <a:pt x="1158" y="11032"/>
                  <a:pt x="0" y="2088"/>
                </a:cubicBezTo>
                <a:close/>
              </a:path>
            </a:pathLst>
          </a:custGeom>
          <a:solidFill>
            <a:schemeClr val="accent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7" name="Shape 13">
            <a:extLst>
              <a:ext uri="{FF2B5EF4-FFF2-40B4-BE49-F238E27FC236}">
                <a16:creationId xmlns:a16="http://schemas.microsoft.com/office/drawing/2014/main" id="{9770867A-2FAB-4BD5-B0A3-DB03275F1895}"/>
              </a:ext>
            </a:extLst>
          </p:cNvPr>
          <p:cNvSpPr/>
          <p:nvPr/>
        </p:nvSpPr>
        <p:spPr>
          <a:xfrm>
            <a:off x="3071896" y="2794556"/>
            <a:ext cx="1456103" cy="1346612"/>
          </a:xfrm>
          <a:custGeom>
            <a:avLst/>
            <a:gdLst/>
            <a:ahLst/>
            <a:cxnLst>
              <a:cxn ang="0">
                <a:pos x="wd2" y="hd2"/>
              </a:cxn>
              <a:cxn ang="5400000">
                <a:pos x="wd2" y="hd2"/>
              </a:cxn>
              <a:cxn ang="10800000">
                <a:pos x="wd2" y="hd2"/>
              </a:cxn>
              <a:cxn ang="16200000">
                <a:pos x="wd2" y="hd2"/>
              </a:cxn>
            </a:cxnLst>
            <a:rect l="0" t="0" r="r" b="b"/>
            <a:pathLst>
              <a:path w="18191" h="16193" extrusionOk="0">
                <a:moveTo>
                  <a:pt x="18083" y="639"/>
                </a:moveTo>
                <a:cubicBezTo>
                  <a:pt x="19149" y="9638"/>
                  <a:pt x="12204" y="19728"/>
                  <a:pt x="460" y="14976"/>
                </a:cubicBezTo>
                <a:cubicBezTo>
                  <a:pt x="-2451" y="3038"/>
                  <a:pt x="9042" y="-1872"/>
                  <a:pt x="18083" y="639"/>
                </a:cubicBezTo>
                <a:close/>
              </a:path>
            </a:pathLst>
          </a:custGeom>
          <a:solidFill>
            <a:schemeClr val="accent4"/>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8" name="Shape 14">
            <a:extLst>
              <a:ext uri="{FF2B5EF4-FFF2-40B4-BE49-F238E27FC236}">
                <a16:creationId xmlns:a16="http://schemas.microsoft.com/office/drawing/2014/main" id="{B6BD51BF-E43E-4F04-BBF3-15FC5993B22B}"/>
              </a:ext>
            </a:extLst>
          </p:cNvPr>
          <p:cNvSpPr/>
          <p:nvPr/>
        </p:nvSpPr>
        <p:spPr>
          <a:xfrm>
            <a:off x="1581566" y="2908710"/>
            <a:ext cx="1046664" cy="1240812"/>
          </a:xfrm>
          <a:custGeom>
            <a:avLst/>
            <a:gdLst/>
            <a:ahLst/>
            <a:cxnLst>
              <a:cxn ang="0">
                <a:pos x="wd2" y="hd2"/>
              </a:cxn>
              <a:cxn ang="5400000">
                <a:pos x="wd2" y="hd2"/>
              </a:cxn>
              <a:cxn ang="10800000">
                <a:pos x="wd2" y="hd2"/>
              </a:cxn>
              <a:cxn ang="16200000">
                <a:pos x="wd2" y="hd2"/>
              </a:cxn>
            </a:cxnLst>
            <a:rect l="0" t="0" r="r" b="b"/>
            <a:pathLst>
              <a:path w="15429" h="19901" extrusionOk="0">
                <a:moveTo>
                  <a:pt x="1160" y="2"/>
                </a:moveTo>
                <a:cubicBezTo>
                  <a:pt x="10136" y="-134"/>
                  <a:pt x="19427" y="8120"/>
                  <a:pt x="13628" y="19739"/>
                </a:cubicBezTo>
                <a:cubicBezTo>
                  <a:pt x="1579" y="21466"/>
                  <a:pt x="-2173" y="9070"/>
                  <a:pt x="1160" y="2"/>
                </a:cubicBezTo>
                <a:close/>
              </a:path>
            </a:pathLst>
          </a:custGeom>
          <a:solidFill>
            <a:schemeClr val="accent2"/>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9" name="Shape 15">
            <a:extLst>
              <a:ext uri="{FF2B5EF4-FFF2-40B4-BE49-F238E27FC236}">
                <a16:creationId xmlns:a16="http://schemas.microsoft.com/office/drawing/2014/main" id="{4F13A50F-3FDA-4DBE-B869-293BA8CBAD00}"/>
              </a:ext>
            </a:extLst>
          </p:cNvPr>
          <p:cNvSpPr/>
          <p:nvPr/>
        </p:nvSpPr>
        <p:spPr>
          <a:xfrm>
            <a:off x="2697727" y="1640344"/>
            <a:ext cx="887839" cy="1272995"/>
          </a:xfrm>
          <a:custGeom>
            <a:avLst/>
            <a:gdLst/>
            <a:ahLst/>
            <a:cxnLst>
              <a:cxn ang="0">
                <a:pos x="wd2" y="hd2"/>
              </a:cxn>
              <a:cxn ang="5400000">
                <a:pos x="wd2" y="hd2"/>
              </a:cxn>
              <a:cxn ang="10800000">
                <a:pos x="wd2" y="hd2"/>
              </a:cxn>
              <a:cxn ang="16200000">
                <a:pos x="wd2" y="hd2"/>
              </a:cxn>
            </a:cxnLst>
            <a:rect l="0" t="0" r="r" b="b"/>
            <a:pathLst>
              <a:path w="14664" h="21600" extrusionOk="0">
                <a:moveTo>
                  <a:pt x="11559" y="0"/>
                </a:moveTo>
                <a:cubicBezTo>
                  <a:pt x="16908" y="7635"/>
                  <a:pt x="15994" y="20171"/>
                  <a:pt x="3675" y="21600"/>
                </a:cubicBezTo>
                <a:cubicBezTo>
                  <a:pt x="-4692" y="12203"/>
                  <a:pt x="2642" y="2140"/>
                  <a:pt x="11559" y="0"/>
                </a:cubicBezTo>
                <a:close/>
              </a:path>
            </a:pathLst>
          </a:custGeom>
          <a:solidFill>
            <a:schemeClr val="accent3"/>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0" name="Shape 16">
            <a:extLst>
              <a:ext uri="{FF2B5EF4-FFF2-40B4-BE49-F238E27FC236}">
                <a16:creationId xmlns:a16="http://schemas.microsoft.com/office/drawing/2014/main" id="{9CB05B1E-BED6-4B23-9264-86AA76F25A2D}"/>
              </a:ext>
            </a:extLst>
          </p:cNvPr>
          <p:cNvSpPr/>
          <p:nvPr/>
        </p:nvSpPr>
        <p:spPr>
          <a:xfrm>
            <a:off x="2393321" y="2052563"/>
            <a:ext cx="639605" cy="854195"/>
          </a:xfrm>
          <a:custGeom>
            <a:avLst/>
            <a:gdLst/>
            <a:ahLst/>
            <a:cxnLst>
              <a:cxn ang="0">
                <a:pos x="wd2" y="hd2"/>
              </a:cxn>
              <a:cxn ang="5400000">
                <a:pos x="wd2" y="hd2"/>
              </a:cxn>
              <a:cxn ang="10800000">
                <a:pos x="wd2" y="hd2"/>
              </a:cxn>
              <a:cxn ang="16200000">
                <a:pos x="wd2" y="hd2"/>
              </a:cxn>
            </a:cxnLst>
            <a:rect l="0" t="0" r="r" b="b"/>
            <a:pathLst>
              <a:path w="14810" h="21600" extrusionOk="0">
                <a:moveTo>
                  <a:pt x="2154" y="0"/>
                </a:moveTo>
                <a:cubicBezTo>
                  <a:pt x="11096" y="1233"/>
                  <a:pt x="19276" y="10887"/>
                  <a:pt x="12018" y="21600"/>
                </a:cubicBezTo>
                <a:cubicBezTo>
                  <a:pt x="-183" y="21486"/>
                  <a:pt x="-2324" y="8542"/>
                  <a:pt x="2154" y="0"/>
                </a:cubicBezTo>
                <a:close/>
              </a:path>
            </a:pathLst>
          </a:custGeom>
          <a:solidFill>
            <a:schemeClr val="accent4">
              <a:alpha val="8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1" name="Shape 17">
            <a:extLst>
              <a:ext uri="{FF2B5EF4-FFF2-40B4-BE49-F238E27FC236}">
                <a16:creationId xmlns:a16="http://schemas.microsoft.com/office/drawing/2014/main" id="{7C88D8F4-9D0F-4987-949F-ED6156ADF3CA}"/>
              </a:ext>
            </a:extLst>
          </p:cNvPr>
          <p:cNvSpPr/>
          <p:nvPr/>
        </p:nvSpPr>
        <p:spPr>
          <a:xfrm>
            <a:off x="3369962" y="4259518"/>
            <a:ext cx="1774952" cy="1951236"/>
          </a:xfrm>
          <a:custGeom>
            <a:avLst/>
            <a:gdLst/>
            <a:ahLst/>
            <a:cxnLst>
              <a:cxn ang="0">
                <a:pos x="wd2" y="hd2"/>
              </a:cxn>
              <a:cxn ang="5400000">
                <a:pos x="wd2" y="hd2"/>
              </a:cxn>
              <a:cxn ang="10800000">
                <a:pos x="wd2" y="hd2"/>
              </a:cxn>
              <a:cxn ang="16200000">
                <a:pos x="wd2" y="hd2"/>
              </a:cxn>
            </a:cxnLst>
            <a:rect l="0" t="0" r="r" b="b"/>
            <a:pathLst>
              <a:path w="16036" h="18464" extrusionOk="0">
                <a:moveTo>
                  <a:pt x="15314" y="77"/>
                </a:moveTo>
                <a:cubicBezTo>
                  <a:pt x="17973" y="9123"/>
                  <a:pt x="13271" y="20772"/>
                  <a:pt x="1313" y="18066"/>
                </a:cubicBezTo>
                <a:cubicBezTo>
                  <a:pt x="-3627" y="6344"/>
                  <a:pt x="6319" y="-828"/>
                  <a:pt x="15314" y="77"/>
                </a:cubicBezTo>
                <a:close/>
              </a:path>
            </a:pathLst>
          </a:custGeom>
          <a:gradFill>
            <a:gsLst>
              <a:gs pos="0">
                <a:schemeClr val="accent5"/>
              </a:gs>
              <a:gs pos="82000">
                <a:schemeClr val="accent5">
                  <a:lumMod val="75000"/>
                </a:schemeClr>
              </a:gs>
            </a:gsLst>
            <a:lin ang="5400000" scaled="1"/>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2" name="Shape 13">
            <a:extLst>
              <a:ext uri="{FF2B5EF4-FFF2-40B4-BE49-F238E27FC236}">
                <a16:creationId xmlns:a16="http://schemas.microsoft.com/office/drawing/2014/main" id="{71E1732D-6611-47A7-BF67-896A4E007123}"/>
              </a:ext>
            </a:extLst>
          </p:cNvPr>
          <p:cNvSpPr/>
          <p:nvPr/>
        </p:nvSpPr>
        <p:spPr>
          <a:xfrm rot="16939301">
            <a:off x="1656176" y="4573306"/>
            <a:ext cx="953669" cy="881958"/>
          </a:xfrm>
          <a:custGeom>
            <a:avLst/>
            <a:gdLst/>
            <a:ahLst/>
            <a:cxnLst>
              <a:cxn ang="0">
                <a:pos x="wd2" y="hd2"/>
              </a:cxn>
              <a:cxn ang="5400000">
                <a:pos x="wd2" y="hd2"/>
              </a:cxn>
              <a:cxn ang="10800000">
                <a:pos x="wd2" y="hd2"/>
              </a:cxn>
              <a:cxn ang="16200000">
                <a:pos x="wd2" y="hd2"/>
              </a:cxn>
            </a:cxnLst>
            <a:rect l="0" t="0" r="r" b="b"/>
            <a:pathLst>
              <a:path w="18191" h="16193" extrusionOk="0">
                <a:moveTo>
                  <a:pt x="18083" y="639"/>
                </a:moveTo>
                <a:cubicBezTo>
                  <a:pt x="19149" y="9638"/>
                  <a:pt x="12204" y="19728"/>
                  <a:pt x="460" y="14976"/>
                </a:cubicBezTo>
                <a:cubicBezTo>
                  <a:pt x="-2451" y="3038"/>
                  <a:pt x="9042" y="-1872"/>
                  <a:pt x="18083" y="639"/>
                </a:cubicBezTo>
                <a:close/>
              </a:path>
            </a:pathLst>
          </a:custGeom>
          <a:solidFill>
            <a:schemeClr val="accent1">
              <a:lumMod val="60000"/>
              <a:lumOff val="40000"/>
              <a:alpha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3" name="Oval 82">
            <a:extLst>
              <a:ext uri="{FF2B5EF4-FFF2-40B4-BE49-F238E27FC236}">
                <a16:creationId xmlns:a16="http://schemas.microsoft.com/office/drawing/2014/main" id="{F7AD3B4D-CBF8-4658-950B-37C08A9CE987}"/>
              </a:ext>
            </a:extLst>
          </p:cNvPr>
          <p:cNvSpPr/>
          <p:nvPr/>
        </p:nvSpPr>
        <p:spPr>
          <a:xfrm>
            <a:off x="4014608" y="4715641"/>
            <a:ext cx="667059" cy="667059"/>
          </a:xfrm>
          <a:prstGeom prst="ellipse">
            <a:avLst/>
          </a:prstGeom>
          <a:solidFill>
            <a:srgbClr val="FEFEF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4" name="Oval 83">
            <a:extLst>
              <a:ext uri="{FF2B5EF4-FFF2-40B4-BE49-F238E27FC236}">
                <a16:creationId xmlns:a16="http://schemas.microsoft.com/office/drawing/2014/main" id="{4023B6A6-3683-45A1-BE8A-0A1518EA4E5A}"/>
              </a:ext>
            </a:extLst>
          </p:cNvPr>
          <p:cNvSpPr/>
          <p:nvPr/>
        </p:nvSpPr>
        <p:spPr>
          <a:xfrm>
            <a:off x="1172856" y="4861096"/>
            <a:ext cx="786653" cy="786653"/>
          </a:xfrm>
          <a:prstGeom prst="ellipse">
            <a:avLst/>
          </a:prstGeom>
          <a:solidFill>
            <a:srgbClr val="FEFEF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Oval 84">
            <a:extLst>
              <a:ext uri="{FF2B5EF4-FFF2-40B4-BE49-F238E27FC236}">
                <a16:creationId xmlns:a16="http://schemas.microsoft.com/office/drawing/2014/main" id="{63493543-FBF4-46B5-AA04-F4A7193DA209}"/>
              </a:ext>
            </a:extLst>
          </p:cNvPr>
          <p:cNvSpPr/>
          <p:nvPr/>
        </p:nvSpPr>
        <p:spPr>
          <a:xfrm>
            <a:off x="3355548" y="3183617"/>
            <a:ext cx="683405" cy="683405"/>
          </a:xfrm>
          <a:prstGeom prst="ellipse">
            <a:avLst/>
          </a:prstGeom>
          <a:solidFill>
            <a:srgbClr val="FEFEF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Oval 85">
            <a:extLst>
              <a:ext uri="{FF2B5EF4-FFF2-40B4-BE49-F238E27FC236}">
                <a16:creationId xmlns:a16="http://schemas.microsoft.com/office/drawing/2014/main" id="{6BE4258F-B6B9-4C13-9FBA-2CFD8D8334AE}"/>
              </a:ext>
            </a:extLst>
          </p:cNvPr>
          <p:cNvSpPr/>
          <p:nvPr/>
        </p:nvSpPr>
        <p:spPr>
          <a:xfrm>
            <a:off x="1872248" y="3318976"/>
            <a:ext cx="527154" cy="527154"/>
          </a:xfrm>
          <a:prstGeom prst="ellipse">
            <a:avLst/>
          </a:prstGeom>
          <a:solidFill>
            <a:srgbClr val="FEFEF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Rectangle 86">
            <a:extLst>
              <a:ext uri="{FF2B5EF4-FFF2-40B4-BE49-F238E27FC236}">
                <a16:creationId xmlns:a16="http://schemas.microsoft.com/office/drawing/2014/main" id="{CD2A7E67-FD94-4A9E-A128-C9E29C99F37C}"/>
              </a:ext>
            </a:extLst>
          </p:cNvPr>
          <p:cNvSpPr/>
          <p:nvPr/>
        </p:nvSpPr>
        <p:spPr>
          <a:xfrm>
            <a:off x="1923815" y="3338319"/>
            <a:ext cx="424019" cy="440909"/>
          </a:xfrm>
          <a:prstGeom prst="rect">
            <a:avLst/>
          </a:prstGeom>
        </p:spPr>
        <p:txBody>
          <a:bodyPr wrap="none" anchor="ctr">
            <a:spAutoFit/>
          </a:bodyPr>
          <a:lstStyle/>
          <a:p>
            <a:pPr algn="ctr"/>
            <a:r>
              <a:rPr lang="en-US" sz="2500" dirty="0">
                <a:solidFill>
                  <a:schemeClr val="accent5"/>
                </a:solidFill>
                <a:latin typeface="FontAwesome" pitchFamily="2" charset="0"/>
              </a:rPr>
              <a:t></a:t>
            </a:r>
          </a:p>
        </p:txBody>
      </p:sp>
      <p:sp>
        <p:nvSpPr>
          <p:cNvPr id="88" name="Rectangle 87">
            <a:extLst>
              <a:ext uri="{FF2B5EF4-FFF2-40B4-BE49-F238E27FC236}">
                <a16:creationId xmlns:a16="http://schemas.microsoft.com/office/drawing/2014/main" id="{2D3B14A6-9A04-4FCA-B88E-3490C4C2775A}"/>
              </a:ext>
            </a:extLst>
          </p:cNvPr>
          <p:cNvSpPr/>
          <p:nvPr/>
        </p:nvSpPr>
        <p:spPr>
          <a:xfrm>
            <a:off x="4054054" y="4698815"/>
            <a:ext cx="569387" cy="630942"/>
          </a:xfrm>
          <a:prstGeom prst="rect">
            <a:avLst/>
          </a:prstGeom>
        </p:spPr>
        <p:txBody>
          <a:bodyPr wrap="none" anchor="ctr">
            <a:spAutoFit/>
          </a:bodyPr>
          <a:lstStyle/>
          <a:p>
            <a:pPr algn="ctr"/>
            <a:r>
              <a:rPr lang="en-US" sz="3500" dirty="0">
                <a:solidFill>
                  <a:schemeClr val="accent2"/>
                </a:solidFill>
                <a:latin typeface="FontAwesome" pitchFamily="2" charset="0"/>
              </a:rPr>
              <a:t></a:t>
            </a:r>
          </a:p>
        </p:txBody>
      </p:sp>
      <p:sp>
        <p:nvSpPr>
          <p:cNvPr id="89" name="Rectangle 88">
            <a:extLst>
              <a:ext uri="{FF2B5EF4-FFF2-40B4-BE49-F238E27FC236}">
                <a16:creationId xmlns:a16="http://schemas.microsoft.com/office/drawing/2014/main" id="{ECB2932C-DF84-4E09-A4FE-2464FC85FB77}"/>
              </a:ext>
            </a:extLst>
          </p:cNvPr>
          <p:cNvSpPr/>
          <p:nvPr/>
        </p:nvSpPr>
        <p:spPr>
          <a:xfrm>
            <a:off x="1280339" y="4879877"/>
            <a:ext cx="555876" cy="583137"/>
          </a:xfrm>
          <a:prstGeom prst="rect">
            <a:avLst/>
          </a:prstGeom>
        </p:spPr>
        <p:txBody>
          <a:bodyPr wrap="none" anchor="ctr">
            <a:spAutoFit/>
          </a:bodyPr>
          <a:lstStyle/>
          <a:p>
            <a:pPr algn="ctr"/>
            <a:r>
              <a:rPr lang="en-US" sz="3500" dirty="0">
                <a:solidFill>
                  <a:schemeClr val="accent4"/>
                </a:solidFill>
                <a:latin typeface="FontAwesome" pitchFamily="2" charset="0"/>
              </a:rPr>
              <a:t></a:t>
            </a:r>
          </a:p>
        </p:txBody>
      </p:sp>
      <p:sp>
        <p:nvSpPr>
          <p:cNvPr id="90" name="Rectangle 89">
            <a:extLst>
              <a:ext uri="{FF2B5EF4-FFF2-40B4-BE49-F238E27FC236}">
                <a16:creationId xmlns:a16="http://schemas.microsoft.com/office/drawing/2014/main" id="{E838777C-4C3B-452B-B222-B186E010ECA4}"/>
              </a:ext>
            </a:extLst>
          </p:cNvPr>
          <p:cNvSpPr/>
          <p:nvPr/>
        </p:nvSpPr>
        <p:spPr>
          <a:xfrm>
            <a:off x="3438075" y="3187789"/>
            <a:ext cx="526247" cy="583137"/>
          </a:xfrm>
          <a:prstGeom prst="rect">
            <a:avLst/>
          </a:prstGeom>
        </p:spPr>
        <p:txBody>
          <a:bodyPr wrap="none" anchor="ctr">
            <a:spAutoFit/>
          </a:bodyPr>
          <a:lstStyle/>
          <a:p>
            <a:pPr algn="ctr"/>
            <a:r>
              <a:rPr lang="en-US" sz="3500" dirty="0">
                <a:solidFill>
                  <a:schemeClr val="tx2"/>
                </a:solidFill>
                <a:latin typeface="FontAwesome" pitchFamily="2" charset="0"/>
              </a:rPr>
              <a:t></a:t>
            </a:r>
          </a:p>
        </p:txBody>
      </p:sp>
      <p:sp>
        <p:nvSpPr>
          <p:cNvPr id="91" name="Shape 11">
            <a:extLst>
              <a:ext uri="{FF2B5EF4-FFF2-40B4-BE49-F238E27FC236}">
                <a16:creationId xmlns:a16="http://schemas.microsoft.com/office/drawing/2014/main" id="{2F874397-CA92-40A6-98E8-4484D2B74D4B}"/>
              </a:ext>
            </a:extLst>
          </p:cNvPr>
          <p:cNvSpPr/>
          <p:nvPr/>
        </p:nvSpPr>
        <p:spPr>
          <a:xfrm rot="1111362">
            <a:off x="3646803" y="5602477"/>
            <a:ext cx="1132093" cy="952919"/>
          </a:xfrm>
          <a:custGeom>
            <a:avLst/>
            <a:gdLst/>
            <a:ahLst/>
            <a:cxnLst>
              <a:cxn ang="0">
                <a:pos x="wd2" y="hd2"/>
              </a:cxn>
              <a:cxn ang="5400000">
                <a:pos x="wd2" y="hd2"/>
              </a:cxn>
              <a:cxn ang="10800000">
                <a:pos x="wd2" y="hd2"/>
              </a:cxn>
              <a:cxn ang="16200000">
                <a:pos x="wd2" y="hd2"/>
              </a:cxn>
            </a:cxnLst>
            <a:rect l="0" t="0" r="r" b="b"/>
            <a:pathLst>
              <a:path w="19947" h="15415" extrusionOk="0">
                <a:moveTo>
                  <a:pt x="19946" y="1174"/>
                </a:moveTo>
                <a:cubicBezTo>
                  <a:pt x="20059" y="10149"/>
                  <a:pt x="11773" y="19422"/>
                  <a:pt x="157" y="13598"/>
                </a:cubicBezTo>
                <a:cubicBezTo>
                  <a:pt x="-1541" y="1547"/>
                  <a:pt x="10877" y="-2178"/>
                  <a:pt x="19946" y="1174"/>
                </a:cubicBezTo>
                <a:close/>
              </a:path>
            </a:pathLst>
          </a:custGeom>
          <a:solidFill>
            <a:schemeClr val="accent4">
              <a:alpha val="8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19" name="Rectangle 118">
            <a:extLst>
              <a:ext uri="{FF2B5EF4-FFF2-40B4-BE49-F238E27FC236}">
                <a16:creationId xmlns:a16="http://schemas.microsoft.com/office/drawing/2014/main" id="{3296918B-F288-4C7D-9EA7-F1CC9C327B1B}"/>
              </a:ext>
            </a:extLst>
          </p:cNvPr>
          <p:cNvSpPr/>
          <p:nvPr/>
        </p:nvSpPr>
        <p:spPr>
          <a:xfrm>
            <a:off x="6128526" y="5134697"/>
            <a:ext cx="4730407" cy="956096"/>
          </a:xfrm>
          <a:prstGeom prst="rect">
            <a:avLst/>
          </a:prstGeom>
        </p:spPr>
        <p:txBody>
          <a:bodyPr wrap="square">
            <a:spAutoFit/>
          </a:bodyPr>
          <a:lstStyle/>
          <a:p>
            <a:pPr>
              <a:lnSpc>
                <a:spcPct val="120000"/>
              </a:lnSpc>
            </a:pPr>
            <a:r>
              <a:rPr lang="en-US" sz="1200" b="1"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reliability. By using simple alignments we have strength and the </a:t>
            </a:r>
            <a:r>
              <a:rPr lang="en-US" sz="1200" b="1" dirty="0" err="1">
                <a:latin typeface="Lato" panose="020F0502020204030203" pitchFamily="34" charset="0"/>
                <a:ea typeface="Lato" panose="020F0502020204030203" pitchFamily="34" charset="0"/>
                <a:cs typeface="Lato" panose="020F0502020204030203" pitchFamily="34" charset="0"/>
                <a:sym typeface="Montserrat-Regular" charset="0"/>
              </a:rPr>
              <a:t>spaciousn</a:t>
            </a:r>
            <a:r>
              <a:rPr lang="en-US" sz="1200" b="1" dirty="0">
                <a:latin typeface="Lato" panose="020F0502020204030203" pitchFamily="34" charset="0"/>
                <a:ea typeface="Lato" panose="020F0502020204030203" pitchFamily="34" charset="0"/>
                <a:cs typeface="Lato" panose="020F0502020204030203" pitchFamily="34" charset="0"/>
                <a:sym typeface="Montserrat-Regular" charset="0"/>
              </a:rPr>
              <a:t> contributes to the aesthetics meant to project an image of professionalism</a:t>
            </a:r>
          </a:p>
        </p:txBody>
      </p:sp>
      <p:sp>
        <p:nvSpPr>
          <p:cNvPr id="5" name="Picture Placeholder 4">
            <a:extLst>
              <a:ext uri="{FF2B5EF4-FFF2-40B4-BE49-F238E27FC236}">
                <a16:creationId xmlns:a16="http://schemas.microsoft.com/office/drawing/2014/main" id="{C90F3B0C-83D6-46F4-B103-F66A90A7655A}"/>
              </a:ext>
            </a:extLst>
          </p:cNvPr>
          <p:cNvSpPr>
            <a:spLocks noGrp="1"/>
          </p:cNvSpPr>
          <p:nvPr>
            <p:ph type="pic" sz="quarter" idx="207"/>
          </p:nvPr>
        </p:nvSpPr>
        <p:spPr/>
      </p:sp>
    </p:spTree>
    <p:extLst>
      <p:ext uri="{BB962C8B-B14F-4D97-AF65-F5344CB8AC3E}">
        <p14:creationId xmlns:p14="http://schemas.microsoft.com/office/powerpoint/2010/main" val="36426186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85"/>
                                        </p:tgtEl>
                                        <p:attrNameLst>
                                          <p:attrName>style.visibility</p:attrName>
                                        </p:attrNameLst>
                                      </p:cBhvr>
                                      <p:to>
                                        <p:strVal val="visible"/>
                                      </p:to>
                                    </p:set>
                                    <p:anim calcmode="lin" valueType="num">
                                      <p:cBhvr>
                                        <p:cTn id="7" dur="500" fill="hold"/>
                                        <p:tgtEl>
                                          <p:spTgt spid="85"/>
                                        </p:tgtEl>
                                        <p:attrNameLst>
                                          <p:attrName>ppt_w</p:attrName>
                                        </p:attrNameLst>
                                      </p:cBhvr>
                                      <p:tavLst>
                                        <p:tav tm="0">
                                          <p:val>
                                            <p:fltVal val="0"/>
                                          </p:val>
                                        </p:tav>
                                        <p:tav tm="100000">
                                          <p:val>
                                            <p:strVal val="#ppt_w"/>
                                          </p:val>
                                        </p:tav>
                                      </p:tavLst>
                                    </p:anim>
                                    <p:anim calcmode="lin" valueType="num">
                                      <p:cBhvr>
                                        <p:cTn id="8" dur="500" fill="hold"/>
                                        <p:tgtEl>
                                          <p:spTgt spid="85"/>
                                        </p:tgtEl>
                                        <p:attrNameLst>
                                          <p:attrName>ppt_h</p:attrName>
                                        </p:attrNameLst>
                                      </p:cBhvr>
                                      <p:tavLst>
                                        <p:tav tm="0">
                                          <p:val>
                                            <p:fltVal val="0"/>
                                          </p:val>
                                        </p:tav>
                                        <p:tav tm="100000">
                                          <p:val>
                                            <p:strVal val="#ppt_h"/>
                                          </p:val>
                                        </p:tav>
                                      </p:tavLst>
                                    </p:anim>
                                    <p:animEffect transition="in" filter="fade">
                                      <p:cBhvr>
                                        <p:cTn id="9" dur="500"/>
                                        <p:tgtEl>
                                          <p:spTgt spid="85"/>
                                        </p:tgtEl>
                                      </p:cBhvr>
                                    </p:animEffect>
                                  </p:childTnLst>
                                </p:cTn>
                              </p:par>
                              <p:par>
                                <p:cTn id="10" presetID="53" presetClass="entr" presetSubtype="16" fill="hold" grpId="0" nodeType="withEffect">
                                  <p:stCondLst>
                                    <p:cond delay="0"/>
                                  </p:stCondLst>
                                  <p:childTnLst>
                                    <p:set>
                                      <p:cBhvr>
                                        <p:cTn id="11" dur="1" fill="hold">
                                          <p:stCondLst>
                                            <p:cond delay="0"/>
                                          </p:stCondLst>
                                        </p:cTn>
                                        <p:tgtEl>
                                          <p:spTgt spid="90"/>
                                        </p:tgtEl>
                                        <p:attrNameLst>
                                          <p:attrName>style.visibility</p:attrName>
                                        </p:attrNameLst>
                                      </p:cBhvr>
                                      <p:to>
                                        <p:strVal val="visible"/>
                                      </p:to>
                                    </p:set>
                                    <p:anim calcmode="lin" valueType="num">
                                      <p:cBhvr>
                                        <p:cTn id="12" dur="500" fill="hold"/>
                                        <p:tgtEl>
                                          <p:spTgt spid="90"/>
                                        </p:tgtEl>
                                        <p:attrNameLst>
                                          <p:attrName>ppt_w</p:attrName>
                                        </p:attrNameLst>
                                      </p:cBhvr>
                                      <p:tavLst>
                                        <p:tav tm="0">
                                          <p:val>
                                            <p:fltVal val="0"/>
                                          </p:val>
                                        </p:tav>
                                        <p:tav tm="100000">
                                          <p:val>
                                            <p:strVal val="#ppt_w"/>
                                          </p:val>
                                        </p:tav>
                                      </p:tavLst>
                                    </p:anim>
                                    <p:anim calcmode="lin" valueType="num">
                                      <p:cBhvr>
                                        <p:cTn id="13" dur="500" fill="hold"/>
                                        <p:tgtEl>
                                          <p:spTgt spid="90"/>
                                        </p:tgtEl>
                                        <p:attrNameLst>
                                          <p:attrName>ppt_h</p:attrName>
                                        </p:attrNameLst>
                                      </p:cBhvr>
                                      <p:tavLst>
                                        <p:tav tm="0">
                                          <p:val>
                                            <p:fltVal val="0"/>
                                          </p:val>
                                        </p:tav>
                                        <p:tav tm="100000">
                                          <p:val>
                                            <p:strVal val="#ppt_h"/>
                                          </p:val>
                                        </p:tav>
                                      </p:tavLst>
                                    </p:anim>
                                    <p:animEffect transition="in" filter="fade">
                                      <p:cBhvr>
                                        <p:cTn id="14" dur="500"/>
                                        <p:tgtEl>
                                          <p:spTgt spid="90"/>
                                        </p:tgtEl>
                                      </p:cBhvr>
                                    </p:animEffect>
                                  </p:childTnLst>
                                </p:cTn>
                              </p:par>
                            </p:childTnLst>
                          </p:cTn>
                        </p:par>
                      </p:childTnLst>
                    </p:cTn>
                  </p:par>
                  <p:par>
                    <p:cTn id="15" fill="hold">
                      <p:stCondLst>
                        <p:cond delay="indefinite"/>
                      </p:stCondLst>
                      <p:childTnLst>
                        <p:par>
                          <p:cTn id="16" fill="hold">
                            <p:stCondLst>
                              <p:cond delay="0"/>
                            </p:stCondLst>
                            <p:childTnLst>
                              <p:par>
                                <p:cTn id="17" presetID="10" presetClass="entr" presetSubtype="0" fill="hold" grpId="0" nodeType="clickEffect">
                                  <p:stCondLst>
                                    <p:cond delay="0"/>
                                  </p:stCondLst>
                                  <p:childTnLst>
                                    <p:set>
                                      <p:cBhvr>
                                        <p:cTn id="18" dur="1" fill="hold">
                                          <p:stCondLst>
                                            <p:cond delay="0"/>
                                          </p:stCondLst>
                                        </p:cTn>
                                        <p:tgtEl>
                                          <p:spTgt spid="83"/>
                                        </p:tgtEl>
                                        <p:attrNameLst>
                                          <p:attrName>style.visibility</p:attrName>
                                        </p:attrNameLst>
                                      </p:cBhvr>
                                      <p:to>
                                        <p:strVal val="visible"/>
                                      </p:to>
                                    </p:set>
                                    <p:animEffect transition="in" filter="fade">
                                      <p:cBhvr>
                                        <p:cTn id="19" dur="500"/>
                                        <p:tgtEl>
                                          <p:spTgt spid="83"/>
                                        </p:tgtEl>
                                      </p:cBhvr>
                                    </p:animEffect>
                                  </p:childTnLst>
                                </p:cTn>
                              </p:par>
                              <p:par>
                                <p:cTn id="20" presetID="10" presetClass="entr" presetSubtype="0" fill="hold" grpId="0" nodeType="withEffect">
                                  <p:stCondLst>
                                    <p:cond delay="0"/>
                                  </p:stCondLst>
                                  <p:childTnLst>
                                    <p:set>
                                      <p:cBhvr>
                                        <p:cTn id="21" dur="1" fill="hold">
                                          <p:stCondLst>
                                            <p:cond delay="0"/>
                                          </p:stCondLst>
                                        </p:cTn>
                                        <p:tgtEl>
                                          <p:spTgt spid="88"/>
                                        </p:tgtEl>
                                        <p:attrNameLst>
                                          <p:attrName>style.visibility</p:attrName>
                                        </p:attrNameLst>
                                      </p:cBhvr>
                                      <p:to>
                                        <p:strVal val="visible"/>
                                      </p:to>
                                    </p:set>
                                    <p:animEffect transition="in" filter="fade">
                                      <p:cBhvr>
                                        <p:cTn id="22" dur="500"/>
                                        <p:tgtEl>
                                          <p:spTgt spid="88"/>
                                        </p:tgtEl>
                                      </p:cBhvr>
                                    </p:animEffect>
                                  </p:childTnLst>
                                </p:cTn>
                              </p:par>
                            </p:childTnLst>
                          </p:cTn>
                        </p:par>
                      </p:childTnLst>
                    </p:cTn>
                  </p:par>
                  <p:par>
                    <p:cTn id="23" fill="hold">
                      <p:stCondLst>
                        <p:cond delay="indefinite"/>
                      </p:stCondLst>
                      <p:childTnLst>
                        <p:par>
                          <p:cTn id="24" fill="hold">
                            <p:stCondLst>
                              <p:cond delay="0"/>
                            </p:stCondLst>
                            <p:childTnLst>
                              <p:par>
                                <p:cTn id="25" presetID="12" presetClass="entr" presetSubtype="8" fill="hold" grpId="0" nodeType="clickEffect">
                                  <p:stCondLst>
                                    <p:cond delay="0"/>
                                  </p:stCondLst>
                                  <p:childTnLst>
                                    <p:set>
                                      <p:cBhvr>
                                        <p:cTn id="26" dur="1" fill="hold">
                                          <p:stCondLst>
                                            <p:cond delay="0"/>
                                          </p:stCondLst>
                                        </p:cTn>
                                        <p:tgtEl>
                                          <p:spTgt spid="84"/>
                                        </p:tgtEl>
                                        <p:attrNameLst>
                                          <p:attrName>style.visibility</p:attrName>
                                        </p:attrNameLst>
                                      </p:cBhvr>
                                      <p:to>
                                        <p:strVal val="visible"/>
                                      </p:to>
                                    </p:set>
                                    <p:anim calcmode="lin" valueType="num">
                                      <p:cBhvr additive="base">
                                        <p:cTn id="27" dur="500"/>
                                        <p:tgtEl>
                                          <p:spTgt spid="84"/>
                                        </p:tgtEl>
                                        <p:attrNameLst>
                                          <p:attrName>ppt_x</p:attrName>
                                        </p:attrNameLst>
                                      </p:cBhvr>
                                      <p:tavLst>
                                        <p:tav tm="0">
                                          <p:val>
                                            <p:strVal val="#ppt_x-#ppt_w*1.125000"/>
                                          </p:val>
                                        </p:tav>
                                        <p:tav tm="100000">
                                          <p:val>
                                            <p:strVal val="#ppt_x"/>
                                          </p:val>
                                        </p:tav>
                                      </p:tavLst>
                                    </p:anim>
                                    <p:animEffect transition="in" filter="wipe(right)">
                                      <p:cBhvr>
                                        <p:cTn id="28" dur="500"/>
                                        <p:tgtEl>
                                          <p:spTgt spid="84"/>
                                        </p:tgtEl>
                                      </p:cBhvr>
                                    </p:animEffect>
                                  </p:childTnLst>
                                </p:cTn>
                              </p:par>
                              <p:par>
                                <p:cTn id="29" presetID="12" presetClass="entr" presetSubtype="8" fill="hold" grpId="0" nodeType="withEffect">
                                  <p:stCondLst>
                                    <p:cond delay="0"/>
                                  </p:stCondLst>
                                  <p:childTnLst>
                                    <p:set>
                                      <p:cBhvr>
                                        <p:cTn id="30" dur="1" fill="hold">
                                          <p:stCondLst>
                                            <p:cond delay="0"/>
                                          </p:stCondLst>
                                        </p:cTn>
                                        <p:tgtEl>
                                          <p:spTgt spid="89"/>
                                        </p:tgtEl>
                                        <p:attrNameLst>
                                          <p:attrName>style.visibility</p:attrName>
                                        </p:attrNameLst>
                                      </p:cBhvr>
                                      <p:to>
                                        <p:strVal val="visible"/>
                                      </p:to>
                                    </p:set>
                                    <p:anim calcmode="lin" valueType="num">
                                      <p:cBhvr additive="base">
                                        <p:cTn id="31" dur="500"/>
                                        <p:tgtEl>
                                          <p:spTgt spid="89"/>
                                        </p:tgtEl>
                                        <p:attrNameLst>
                                          <p:attrName>ppt_x</p:attrName>
                                        </p:attrNameLst>
                                      </p:cBhvr>
                                      <p:tavLst>
                                        <p:tav tm="0">
                                          <p:val>
                                            <p:strVal val="#ppt_x-#ppt_w*1.125000"/>
                                          </p:val>
                                        </p:tav>
                                        <p:tav tm="100000">
                                          <p:val>
                                            <p:strVal val="#ppt_x"/>
                                          </p:val>
                                        </p:tav>
                                      </p:tavLst>
                                    </p:anim>
                                    <p:animEffect transition="in" filter="wipe(right)">
                                      <p:cBhvr>
                                        <p:cTn id="32" dur="500"/>
                                        <p:tgtEl>
                                          <p:spTgt spid="89"/>
                                        </p:tgtEl>
                                      </p:cBhvr>
                                    </p:animEffect>
                                  </p:childTnLst>
                                </p:cTn>
                              </p:par>
                            </p:childTnLst>
                          </p:cTn>
                        </p:par>
                      </p:childTnLst>
                    </p:cTn>
                  </p:par>
                  <p:par>
                    <p:cTn id="33" fill="hold">
                      <p:stCondLst>
                        <p:cond delay="indefinite"/>
                      </p:stCondLst>
                      <p:childTnLst>
                        <p:par>
                          <p:cTn id="34" fill="hold">
                            <p:stCondLst>
                              <p:cond delay="0"/>
                            </p:stCondLst>
                            <p:childTnLst>
                              <p:par>
                                <p:cTn id="35" presetID="10" presetClass="entr" presetSubtype="0" fill="hold" grpId="0" nodeType="clickEffect">
                                  <p:stCondLst>
                                    <p:cond delay="0"/>
                                  </p:stCondLst>
                                  <p:childTnLst>
                                    <p:set>
                                      <p:cBhvr>
                                        <p:cTn id="36" dur="1" fill="hold">
                                          <p:stCondLst>
                                            <p:cond delay="0"/>
                                          </p:stCondLst>
                                        </p:cTn>
                                        <p:tgtEl>
                                          <p:spTgt spid="86"/>
                                        </p:tgtEl>
                                        <p:attrNameLst>
                                          <p:attrName>style.visibility</p:attrName>
                                        </p:attrNameLst>
                                      </p:cBhvr>
                                      <p:to>
                                        <p:strVal val="visible"/>
                                      </p:to>
                                    </p:set>
                                    <p:animEffect transition="in" filter="fade">
                                      <p:cBhvr>
                                        <p:cTn id="37" dur="500"/>
                                        <p:tgtEl>
                                          <p:spTgt spid="86"/>
                                        </p:tgtEl>
                                      </p:cBhvr>
                                    </p:animEffect>
                                  </p:childTnLst>
                                </p:cTn>
                              </p:par>
                              <p:par>
                                <p:cTn id="38" presetID="10" presetClass="entr" presetSubtype="0" fill="hold" grpId="0" nodeType="withEffect">
                                  <p:stCondLst>
                                    <p:cond delay="0"/>
                                  </p:stCondLst>
                                  <p:childTnLst>
                                    <p:set>
                                      <p:cBhvr>
                                        <p:cTn id="39" dur="1" fill="hold">
                                          <p:stCondLst>
                                            <p:cond delay="0"/>
                                          </p:stCondLst>
                                        </p:cTn>
                                        <p:tgtEl>
                                          <p:spTgt spid="87"/>
                                        </p:tgtEl>
                                        <p:attrNameLst>
                                          <p:attrName>style.visibility</p:attrName>
                                        </p:attrNameLst>
                                      </p:cBhvr>
                                      <p:to>
                                        <p:strVal val="visible"/>
                                      </p:to>
                                    </p:set>
                                    <p:animEffect transition="in" filter="fade">
                                      <p:cBhvr>
                                        <p:cTn id="40" dur="500"/>
                                        <p:tgtEl>
                                          <p:spTgt spid="87"/>
                                        </p:tgtEl>
                                      </p:cBhvr>
                                    </p:animEffect>
                                  </p:childTnLst>
                                </p:cTn>
                              </p:par>
                            </p:childTnLst>
                          </p:cTn>
                        </p:par>
                      </p:childTnLst>
                    </p:cTn>
                  </p:par>
                  <p:par>
                    <p:cTn id="41" fill="hold">
                      <p:stCondLst>
                        <p:cond delay="indefinite"/>
                      </p:stCondLst>
                      <p:childTnLst>
                        <p:par>
                          <p:cTn id="42" fill="hold">
                            <p:stCondLst>
                              <p:cond delay="0"/>
                            </p:stCondLst>
                            <p:childTnLst>
                              <p:par>
                                <p:cTn id="43" presetID="53" presetClass="entr" presetSubtype="16" fill="hold" grpId="0" nodeType="clickEffect">
                                  <p:stCondLst>
                                    <p:cond delay="0"/>
                                  </p:stCondLst>
                                  <p:childTnLst>
                                    <p:set>
                                      <p:cBhvr>
                                        <p:cTn id="44" dur="1" fill="hold">
                                          <p:stCondLst>
                                            <p:cond delay="0"/>
                                          </p:stCondLst>
                                        </p:cTn>
                                        <p:tgtEl>
                                          <p:spTgt spid="70"/>
                                        </p:tgtEl>
                                        <p:attrNameLst>
                                          <p:attrName>style.visibility</p:attrName>
                                        </p:attrNameLst>
                                      </p:cBhvr>
                                      <p:to>
                                        <p:strVal val="visible"/>
                                      </p:to>
                                    </p:set>
                                    <p:anim calcmode="lin" valueType="num">
                                      <p:cBhvr>
                                        <p:cTn id="45" dur="500" fill="hold"/>
                                        <p:tgtEl>
                                          <p:spTgt spid="70"/>
                                        </p:tgtEl>
                                        <p:attrNameLst>
                                          <p:attrName>ppt_w</p:attrName>
                                        </p:attrNameLst>
                                      </p:cBhvr>
                                      <p:tavLst>
                                        <p:tav tm="0">
                                          <p:val>
                                            <p:fltVal val="0"/>
                                          </p:val>
                                        </p:tav>
                                        <p:tav tm="100000">
                                          <p:val>
                                            <p:strVal val="#ppt_w"/>
                                          </p:val>
                                        </p:tav>
                                      </p:tavLst>
                                    </p:anim>
                                    <p:anim calcmode="lin" valueType="num">
                                      <p:cBhvr>
                                        <p:cTn id="46" dur="500" fill="hold"/>
                                        <p:tgtEl>
                                          <p:spTgt spid="70"/>
                                        </p:tgtEl>
                                        <p:attrNameLst>
                                          <p:attrName>ppt_h</p:attrName>
                                        </p:attrNameLst>
                                      </p:cBhvr>
                                      <p:tavLst>
                                        <p:tav tm="0">
                                          <p:val>
                                            <p:fltVal val="0"/>
                                          </p:val>
                                        </p:tav>
                                        <p:tav tm="100000">
                                          <p:val>
                                            <p:strVal val="#ppt_h"/>
                                          </p:val>
                                        </p:tav>
                                      </p:tavLst>
                                    </p:anim>
                                    <p:animEffect transition="in" filter="fade">
                                      <p:cBhvr>
                                        <p:cTn id="47" dur="500"/>
                                        <p:tgtEl>
                                          <p:spTgt spid="7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0" grpId="0" animBg="1"/>
      <p:bldP spid="83" grpId="0" animBg="1"/>
      <p:bldP spid="84" grpId="0" animBg="1"/>
      <p:bldP spid="85" grpId="0" animBg="1"/>
      <p:bldP spid="86" grpId="0" animBg="1"/>
      <p:bldP spid="87" grpId="0"/>
      <p:bldP spid="88" grpId="0"/>
      <p:bldP spid="89" grpId="0"/>
      <p:bldP spid="90" grpId="0"/>
    </p:bldLst>
  </p:timing>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19</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Our Information</a:t>
            </a:r>
          </a:p>
        </p:txBody>
      </p:sp>
      <p:grpSp>
        <p:nvGrpSpPr>
          <p:cNvPr id="62" name="Group 61">
            <a:extLst>
              <a:ext uri="{FF2B5EF4-FFF2-40B4-BE49-F238E27FC236}">
                <a16:creationId xmlns:a16="http://schemas.microsoft.com/office/drawing/2014/main" id="{6DC60530-5D7F-4A1B-B2CF-47E12C3C16BF}"/>
              </a:ext>
            </a:extLst>
          </p:cNvPr>
          <p:cNvGrpSpPr/>
          <p:nvPr/>
        </p:nvGrpSpPr>
        <p:grpSpPr>
          <a:xfrm>
            <a:off x="832977" y="1659167"/>
            <a:ext cx="6642131" cy="4929017"/>
            <a:chOff x="1061659" y="1659167"/>
            <a:chExt cx="6642131" cy="4929017"/>
          </a:xfrm>
        </p:grpSpPr>
        <p:sp>
          <p:nvSpPr>
            <p:cNvPr id="7" name="Freeform: Shape 6">
              <a:extLst>
                <a:ext uri="{FF2B5EF4-FFF2-40B4-BE49-F238E27FC236}">
                  <a16:creationId xmlns:a16="http://schemas.microsoft.com/office/drawing/2014/main" id="{6B2643F3-4E8D-4B49-8A77-437418568A53}"/>
                </a:ext>
              </a:extLst>
            </p:cNvPr>
            <p:cNvSpPr/>
            <p:nvPr/>
          </p:nvSpPr>
          <p:spPr>
            <a:xfrm>
              <a:off x="2792984" y="3838750"/>
              <a:ext cx="2436368" cy="2436368"/>
            </a:xfrm>
            <a:custGeom>
              <a:avLst/>
              <a:gdLst>
                <a:gd name="connsiteX0" fmla="*/ 1729344 w 2436368"/>
                <a:gd name="connsiteY0" fmla="*/ 388451 h 2436368"/>
                <a:gd name="connsiteX1" fmla="*/ 1918855 w 2436368"/>
                <a:gd name="connsiteY1" fmla="*/ 229424 h 2436368"/>
                <a:gd name="connsiteX2" fmla="*/ 2070252 w 2436368"/>
                <a:gd name="connsiteY2" fmla="*/ 356461 h 2436368"/>
                <a:gd name="connsiteX3" fmla="*/ 1946550 w 2436368"/>
                <a:gd name="connsiteY3" fmla="*/ 570708 h 2436368"/>
                <a:gd name="connsiteX4" fmla="*/ 2143098 w 2436368"/>
                <a:gd name="connsiteY4" fmla="*/ 911139 h 2436368"/>
                <a:gd name="connsiteX5" fmla="*/ 2390492 w 2436368"/>
                <a:gd name="connsiteY5" fmla="*/ 911133 h 2436368"/>
                <a:gd name="connsiteX6" fmla="*/ 2424811 w 2436368"/>
                <a:gd name="connsiteY6" fmla="*/ 1105765 h 2436368"/>
                <a:gd name="connsiteX7" fmla="*/ 2192334 w 2436368"/>
                <a:gd name="connsiteY7" fmla="*/ 1190373 h 2436368"/>
                <a:gd name="connsiteX8" fmla="*/ 2124074 w 2436368"/>
                <a:gd name="connsiteY8" fmla="*/ 1577497 h 2436368"/>
                <a:gd name="connsiteX9" fmla="*/ 2313593 w 2436368"/>
                <a:gd name="connsiteY9" fmla="*/ 1736514 h 2436368"/>
                <a:gd name="connsiteX10" fmla="*/ 2214775 w 2436368"/>
                <a:gd name="connsiteY10" fmla="*/ 1907671 h 2436368"/>
                <a:gd name="connsiteX11" fmla="*/ 1982303 w 2436368"/>
                <a:gd name="connsiteY11" fmla="*/ 1823051 h 2436368"/>
                <a:gd name="connsiteX12" fmla="*/ 1681174 w 2436368"/>
                <a:gd name="connsiteY12" fmla="*/ 2075728 h 2436368"/>
                <a:gd name="connsiteX13" fmla="*/ 1724140 w 2436368"/>
                <a:gd name="connsiteY13" fmla="*/ 2319363 h 2436368"/>
                <a:gd name="connsiteX14" fmla="*/ 1538424 w 2436368"/>
                <a:gd name="connsiteY14" fmla="*/ 2386958 h 2436368"/>
                <a:gd name="connsiteX15" fmla="*/ 1414732 w 2436368"/>
                <a:gd name="connsiteY15" fmla="*/ 2172705 h 2436368"/>
                <a:gd name="connsiteX16" fmla="*/ 1021636 w 2436368"/>
                <a:gd name="connsiteY16" fmla="*/ 2172705 h 2436368"/>
                <a:gd name="connsiteX17" fmla="*/ 897944 w 2436368"/>
                <a:gd name="connsiteY17" fmla="*/ 2386958 h 2436368"/>
                <a:gd name="connsiteX18" fmla="*/ 712228 w 2436368"/>
                <a:gd name="connsiteY18" fmla="*/ 2319363 h 2436368"/>
                <a:gd name="connsiteX19" fmla="*/ 755194 w 2436368"/>
                <a:gd name="connsiteY19" fmla="*/ 2075729 h 2436368"/>
                <a:gd name="connsiteX20" fmla="*/ 454065 w 2436368"/>
                <a:gd name="connsiteY20" fmla="*/ 1823052 h 2436368"/>
                <a:gd name="connsiteX21" fmla="*/ 221593 w 2436368"/>
                <a:gd name="connsiteY21" fmla="*/ 1907671 h 2436368"/>
                <a:gd name="connsiteX22" fmla="*/ 122775 w 2436368"/>
                <a:gd name="connsiteY22" fmla="*/ 1736514 h 2436368"/>
                <a:gd name="connsiteX23" fmla="*/ 312294 w 2436368"/>
                <a:gd name="connsiteY23" fmla="*/ 1577497 h 2436368"/>
                <a:gd name="connsiteX24" fmla="*/ 244033 w 2436368"/>
                <a:gd name="connsiteY24" fmla="*/ 1190373 h 2436368"/>
                <a:gd name="connsiteX25" fmla="*/ 11557 w 2436368"/>
                <a:gd name="connsiteY25" fmla="*/ 1105765 h 2436368"/>
                <a:gd name="connsiteX26" fmla="*/ 45876 w 2436368"/>
                <a:gd name="connsiteY26" fmla="*/ 911133 h 2436368"/>
                <a:gd name="connsiteX27" fmla="*/ 293270 w 2436368"/>
                <a:gd name="connsiteY27" fmla="*/ 911139 h 2436368"/>
                <a:gd name="connsiteX28" fmla="*/ 489818 w 2436368"/>
                <a:gd name="connsiteY28" fmla="*/ 570708 h 2436368"/>
                <a:gd name="connsiteX29" fmla="*/ 366116 w 2436368"/>
                <a:gd name="connsiteY29" fmla="*/ 356461 h 2436368"/>
                <a:gd name="connsiteX30" fmla="*/ 517513 w 2436368"/>
                <a:gd name="connsiteY30" fmla="*/ 229424 h 2436368"/>
                <a:gd name="connsiteX31" fmla="*/ 707024 w 2436368"/>
                <a:gd name="connsiteY31" fmla="*/ 388451 h 2436368"/>
                <a:gd name="connsiteX32" fmla="*/ 1076414 w 2436368"/>
                <a:gd name="connsiteY32" fmla="*/ 254004 h 2436368"/>
                <a:gd name="connsiteX33" fmla="*/ 1119367 w 2436368"/>
                <a:gd name="connsiteY33" fmla="*/ 10367 h 2436368"/>
                <a:gd name="connsiteX34" fmla="*/ 1317001 w 2436368"/>
                <a:gd name="connsiteY34" fmla="*/ 10367 h 2436368"/>
                <a:gd name="connsiteX35" fmla="*/ 1359955 w 2436368"/>
                <a:gd name="connsiteY35" fmla="*/ 254004 h 2436368"/>
                <a:gd name="connsiteX36" fmla="*/ 1729345 w 2436368"/>
                <a:gd name="connsiteY36" fmla="*/ 388451 h 2436368"/>
                <a:gd name="connsiteX37" fmla="*/ 1729344 w 2436368"/>
                <a:gd name="connsiteY37" fmla="*/ 388451 h 243636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Lst>
              <a:rect l="l" t="t" r="r" b="b"/>
              <a:pathLst>
                <a:path w="2436368" h="2436368">
                  <a:moveTo>
                    <a:pt x="1729344" y="388451"/>
                  </a:moveTo>
                  <a:lnTo>
                    <a:pt x="1918855" y="229424"/>
                  </a:lnTo>
                  <a:lnTo>
                    <a:pt x="2070252" y="356461"/>
                  </a:lnTo>
                  <a:lnTo>
                    <a:pt x="1946550" y="570708"/>
                  </a:lnTo>
                  <a:cubicBezTo>
                    <a:pt x="2034510" y="669657"/>
                    <a:pt x="2101386" y="785490"/>
                    <a:pt x="2143098" y="911139"/>
                  </a:cubicBezTo>
                  <a:lnTo>
                    <a:pt x="2390492" y="911133"/>
                  </a:lnTo>
                  <a:lnTo>
                    <a:pt x="2424811" y="1105765"/>
                  </a:lnTo>
                  <a:lnTo>
                    <a:pt x="2192334" y="1190373"/>
                  </a:lnTo>
                  <a:cubicBezTo>
                    <a:pt x="2196112" y="1322711"/>
                    <a:pt x="2172886" y="1454432"/>
                    <a:pt x="2124074" y="1577497"/>
                  </a:cubicBezTo>
                  <a:lnTo>
                    <a:pt x="2313593" y="1736514"/>
                  </a:lnTo>
                  <a:lnTo>
                    <a:pt x="2214775" y="1907671"/>
                  </a:lnTo>
                  <a:lnTo>
                    <a:pt x="1982303" y="1823051"/>
                  </a:lnTo>
                  <a:cubicBezTo>
                    <a:pt x="1900132" y="1926857"/>
                    <a:pt x="1797671" y="2012831"/>
                    <a:pt x="1681174" y="2075728"/>
                  </a:cubicBezTo>
                  <a:lnTo>
                    <a:pt x="1724140" y="2319363"/>
                  </a:lnTo>
                  <a:lnTo>
                    <a:pt x="1538424" y="2386958"/>
                  </a:lnTo>
                  <a:lnTo>
                    <a:pt x="1414732" y="2172705"/>
                  </a:lnTo>
                  <a:cubicBezTo>
                    <a:pt x="1285060" y="2199406"/>
                    <a:pt x="1151308" y="2199406"/>
                    <a:pt x="1021636" y="2172705"/>
                  </a:cubicBezTo>
                  <a:lnTo>
                    <a:pt x="897944" y="2386958"/>
                  </a:lnTo>
                  <a:lnTo>
                    <a:pt x="712228" y="2319363"/>
                  </a:lnTo>
                  <a:lnTo>
                    <a:pt x="755194" y="2075729"/>
                  </a:lnTo>
                  <a:cubicBezTo>
                    <a:pt x="638696" y="2012832"/>
                    <a:pt x="536236" y="1926857"/>
                    <a:pt x="454065" y="1823052"/>
                  </a:cubicBezTo>
                  <a:lnTo>
                    <a:pt x="221593" y="1907671"/>
                  </a:lnTo>
                  <a:lnTo>
                    <a:pt x="122775" y="1736514"/>
                  </a:lnTo>
                  <a:lnTo>
                    <a:pt x="312294" y="1577497"/>
                  </a:lnTo>
                  <a:cubicBezTo>
                    <a:pt x="263481" y="1454432"/>
                    <a:pt x="240255" y="1322711"/>
                    <a:pt x="244033" y="1190373"/>
                  </a:cubicBezTo>
                  <a:lnTo>
                    <a:pt x="11557" y="1105765"/>
                  </a:lnTo>
                  <a:lnTo>
                    <a:pt x="45876" y="911133"/>
                  </a:lnTo>
                  <a:lnTo>
                    <a:pt x="293270" y="911139"/>
                  </a:lnTo>
                  <a:cubicBezTo>
                    <a:pt x="334982" y="785489"/>
                    <a:pt x="401858" y="669656"/>
                    <a:pt x="489818" y="570708"/>
                  </a:cubicBezTo>
                  <a:lnTo>
                    <a:pt x="366116" y="356461"/>
                  </a:lnTo>
                  <a:lnTo>
                    <a:pt x="517513" y="229424"/>
                  </a:lnTo>
                  <a:lnTo>
                    <a:pt x="707024" y="388451"/>
                  </a:lnTo>
                  <a:cubicBezTo>
                    <a:pt x="819743" y="319010"/>
                    <a:pt x="945430" y="273264"/>
                    <a:pt x="1076414" y="254004"/>
                  </a:cubicBezTo>
                  <a:lnTo>
                    <a:pt x="1119367" y="10367"/>
                  </a:lnTo>
                  <a:lnTo>
                    <a:pt x="1317001" y="10367"/>
                  </a:lnTo>
                  <a:lnTo>
                    <a:pt x="1359955" y="254004"/>
                  </a:lnTo>
                  <a:cubicBezTo>
                    <a:pt x="1490939" y="273264"/>
                    <a:pt x="1616625" y="319010"/>
                    <a:pt x="1729345" y="388451"/>
                  </a:cubicBezTo>
                  <a:lnTo>
                    <a:pt x="1729344" y="388451"/>
                  </a:lnTo>
                  <a:close/>
                </a:path>
              </a:pathLst>
            </a:custGeom>
            <a:solidFill>
              <a:schemeClr val="accent1">
                <a:alpha val="70000"/>
              </a:schemeClr>
            </a:solidFill>
            <a:ln w="19050">
              <a:solidFill>
                <a:schemeClr val="accent1"/>
              </a:solidFill>
            </a:ln>
          </p:spPr>
          <p:style>
            <a:lnRef idx="0">
              <a:scrgbClr r="0" g="0" b="0"/>
            </a:lnRef>
            <a:fillRef idx="3">
              <a:scrgbClr r="0" g="0" b="0"/>
            </a:fillRef>
            <a:effectRef idx="2">
              <a:schemeClr val="accent1">
                <a:hueOff val="0"/>
                <a:satOff val="0"/>
                <a:lumOff val="0"/>
                <a:alphaOff val="0"/>
              </a:schemeClr>
            </a:effectRef>
            <a:fontRef idx="minor">
              <a:schemeClr val="lt1"/>
            </a:fontRef>
          </p:style>
          <p:txBody>
            <a:bodyPr spcFirstLastPara="0" vert="horz" wrap="square" lIns="572368" tIns="653258" rIns="572368" bIns="695867" numCol="1" spcCol="1270" anchor="ctr" anchorCtr="0">
              <a:noAutofit/>
            </a:bodyPr>
            <a:lstStyle/>
            <a:p>
              <a:pPr marL="0" lvl="0" indent="0" algn="ctr" defTabSz="2889250">
                <a:lnSpc>
                  <a:spcPct val="90000"/>
                </a:lnSpc>
                <a:spcBef>
                  <a:spcPct val="0"/>
                </a:spcBef>
                <a:spcAft>
                  <a:spcPct val="35000"/>
                </a:spcAft>
                <a:buNone/>
              </a:pPr>
              <a:endParaRPr lang="en-US" sz="6500" kern="1200"/>
            </a:p>
          </p:txBody>
        </p:sp>
        <p:sp>
          <p:nvSpPr>
            <p:cNvPr id="10" name="Freeform: Shape 9">
              <a:extLst>
                <a:ext uri="{FF2B5EF4-FFF2-40B4-BE49-F238E27FC236}">
                  <a16:creationId xmlns:a16="http://schemas.microsoft.com/office/drawing/2014/main" id="{99CB2BFA-609F-4F23-811D-832A40D4C207}"/>
                </a:ext>
              </a:extLst>
            </p:cNvPr>
            <p:cNvSpPr/>
            <p:nvPr/>
          </p:nvSpPr>
          <p:spPr>
            <a:xfrm>
              <a:off x="1375460" y="3262882"/>
              <a:ext cx="1771904" cy="1771904"/>
            </a:xfrm>
            <a:custGeom>
              <a:avLst/>
              <a:gdLst>
                <a:gd name="connsiteX0" fmla="*/ 1325822 w 1771904"/>
                <a:gd name="connsiteY0" fmla="*/ 448778 h 1771904"/>
                <a:gd name="connsiteX1" fmla="*/ 1587238 w 1771904"/>
                <a:gd name="connsiteY1" fmla="*/ 369992 h 1771904"/>
                <a:gd name="connsiteX2" fmla="*/ 1683429 w 1771904"/>
                <a:gd name="connsiteY2" fmla="*/ 536601 h 1771904"/>
                <a:gd name="connsiteX3" fmla="*/ 1484490 w 1771904"/>
                <a:gd name="connsiteY3" fmla="*/ 723600 h 1771904"/>
                <a:gd name="connsiteX4" fmla="*/ 1484490 w 1771904"/>
                <a:gd name="connsiteY4" fmla="*/ 1048303 h 1771904"/>
                <a:gd name="connsiteX5" fmla="*/ 1683429 w 1771904"/>
                <a:gd name="connsiteY5" fmla="*/ 1235303 h 1771904"/>
                <a:gd name="connsiteX6" fmla="*/ 1587238 w 1771904"/>
                <a:gd name="connsiteY6" fmla="*/ 1401912 h 1771904"/>
                <a:gd name="connsiteX7" fmla="*/ 1325822 w 1771904"/>
                <a:gd name="connsiteY7" fmla="*/ 1323126 h 1771904"/>
                <a:gd name="connsiteX8" fmla="*/ 1044621 w 1771904"/>
                <a:gd name="connsiteY8" fmla="*/ 1485478 h 1771904"/>
                <a:gd name="connsiteX9" fmla="*/ 982143 w 1771904"/>
                <a:gd name="connsiteY9" fmla="*/ 1751263 h 1771904"/>
                <a:gd name="connsiteX10" fmla="*/ 789761 w 1771904"/>
                <a:gd name="connsiteY10" fmla="*/ 1751263 h 1771904"/>
                <a:gd name="connsiteX11" fmla="*/ 727283 w 1771904"/>
                <a:gd name="connsiteY11" fmla="*/ 1485477 h 1771904"/>
                <a:gd name="connsiteX12" fmla="*/ 446082 w 1771904"/>
                <a:gd name="connsiteY12" fmla="*/ 1323125 h 1771904"/>
                <a:gd name="connsiteX13" fmla="*/ 184666 w 1771904"/>
                <a:gd name="connsiteY13" fmla="*/ 1401912 h 1771904"/>
                <a:gd name="connsiteX14" fmla="*/ 88475 w 1771904"/>
                <a:gd name="connsiteY14" fmla="*/ 1235303 h 1771904"/>
                <a:gd name="connsiteX15" fmla="*/ 287414 w 1771904"/>
                <a:gd name="connsiteY15" fmla="*/ 1048304 h 1771904"/>
                <a:gd name="connsiteX16" fmla="*/ 287414 w 1771904"/>
                <a:gd name="connsiteY16" fmla="*/ 723601 h 1771904"/>
                <a:gd name="connsiteX17" fmla="*/ 88475 w 1771904"/>
                <a:gd name="connsiteY17" fmla="*/ 536601 h 1771904"/>
                <a:gd name="connsiteX18" fmla="*/ 184666 w 1771904"/>
                <a:gd name="connsiteY18" fmla="*/ 369992 h 1771904"/>
                <a:gd name="connsiteX19" fmla="*/ 446082 w 1771904"/>
                <a:gd name="connsiteY19" fmla="*/ 448778 h 1771904"/>
                <a:gd name="connsiteX20" fmla="*/ 727283 w 1771904"/>
                <a:gd name="connsiteY20" fmla="*/ 286426 h 1771904"/>
                <a:gd name="connsiteX21" fmla="*/ 789761 w 1771904"/>
                <a:gd name="connsiteY21" fmla="*/ 20641 h 1771904"/>
                <a:gd name="connsiteX22" fmla="*/ 982143 w 1771904"/>
                <a:gd name="connsiteY22" fmla="*/ 20641 h 1771904"/>
                <a:gd name="connsiteX23" fmla="*/ 1044621 w 1771904"/>
                <a:gd name="connsiteY23" fmla="*/ 286427 h 1771904"/>
                <a:gd name="connsiteX24" fmla="*/ 1325822 w 1771904"/>
                <a:gd name="connsiteY24" fmla="*/ 448779 h 1771904"/>
                <a:gd name="connsiteX25" fmla="*/ 1325822 w 1771904"/>
                <a:gd name="connsiteY25" fmla="*/ 448778 h 177190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Lst>
              <a:rect l="l" t="t" r="r" b="b"/>
              <a:pathLst>
                <a:path w="1771904" h="1771904">
                  <a:moveTo>
                    <a:pt x="1325822" y="448778"/>
                  </a:moveTo>
                  <a:lnTo>
                    <a:pt x="1587238" y="369992"/>
                  </a:lnTo>
                  <a:lnTo>
                    <a:pt x="1683429" y="536601"/>
                  </a:lnTo>
                  <a:lnTo>
                    <a:pt x="1484490" y="723600"/>
                  </a:lnTo>
                  <a:cubicBezTo>
                    <a:pt x="1513327" y="829914"/>
                    <a:pt x="1513327" y="941989"/>
                    <a:pt x="1484490" y="1048303"/>
                  </a:cubicBezTo>
                  <a:lnTo>
                    <a:pt x="1683429" y="1235303"/>
                  </a:lnTo>
                  <a:lnTo>
                    <a:pt x="1587238" y="1401912"/>
                  </a:lnTo>
                  <a:lnTo>
                    <a:pt x="1325822" y="1323126"/>
                  </a:lnTo>
                  <a:cubicBezTo>
                    <a:pt x="1248170" y="1401257"/>
                    <a:pt x="1151110" y="1457294"/>
                    <a:pt x="1044621" y="1485478"/>
                  </a:cubicBezTo>
                  <a:lnTo>
                    <a:pt x="982143" y="1751263"/>
                  </a:lnTo>
                  <a:lnTo>
                    <a:pt x="789761" y="1751263"/>
                  </a:lnTo>
                  <a:lnTo>
                    <a:pt x="727283" y="1485477"/>
                  </a:lnTo>
                  <a:cubicBezTo>
                    <a:pt x="620794" y="1457294"/>
                    <a:pt x="523734" y="1401256"/>
                    <a:pt x="446082" y="1323125"/>
                  </a:cubicBezTo>
                  <a:lnTo>
                    <a:pt x="184666" y="1401912"/>
                  </a:lnTo>
                  <a:lnTo>
                    <a:pt x="88475" y="1235303"/>
                  </a:lnTo>
                  <a:lnTo>
                    <a:pt x="287414" y="1048304"/>
                  </a:lnTo>
                  <a:cubicBezTo>
                    <a:pt x="258577" y="941990"/>
                    <a:pt x="258577" y="829915"/>
                    <a:pt x="287414" y="723601"/>
                  </a:cubicBezTo>
                  <a:lnTo>
                    <a:pt x="88475" y="536601"/>
                  </a:lnTo>
                  <a:lnTo>
                    <a:pt x="184666" y="369992"/>
                  </a:lnTo>
                  <a:lnTo>
                    <a:pt x="446082" y="448778"/>
                  </a:lnTo>
                  <a:cubicBezTo>
                    <a:pt x="523734" y="370647"/>
                    <a:pt x="620794" y="314610"/>
                    <a:pt x="727283" y="286426"/>
                  </a:cubicBezTo>
                  <a:lnTo>
                    <a:pt x="789761" y="20641"/>
                  </a:lnTo>
                  <a:lnTo>
                    <a:pt x="982143" y="20641"/>
                  </a:lnTo>
                  <a:lnTo>
                    <a:pt x="1044621" y="286427"/>
                  </a:lnTo>
                  <a:cubicBezTo>
                    <a:pt x="1151110" y="314610"/>
                    <a:pt x="1248170" y="370648"/>
                    <a:pt x="1325822" y="448779"/>
                  </a:cubicBezTo>
                  <a:lnTo>
                    <a:pt x="1325822" y="448778"/>
                  </a:lnTo>
                  <a:close/>
                </a:path>
              </a:pathLst>
            </a:custGeom>
            <a:solidFill>
              <a:schemeClr val="accent3"/>
            </a:solidFill>
          </p:spPr>
          <p:style>
            <a:lnRef idx="0">
              <a:schemeClr val="lt1">
                <a:hueOff val="0"/>
                <a:satOff val="0"/>
                <a:lumOff val="0"/>
                <a:alphaOff val="0"/>
              </a:schemeClr>
            </a:lnRef>
            <a:fillRef idx="3">
              <a:scrgbClr r="0" g="0" b="0"/>
            </a:fillRef>
            <a:effectRef idx="2">
              <a:schemeClr val="accent1">
                <a:hueOff val="0"/>
                <a:satOff val="0"/>
                <a:lumOff val="0"/>
                <a:alphaOff val="0"/>
              </a:schemeClr>
            </a:effectRef>
            <a:fontRef idx="minor">
              <a:schemeClr val="lt1"/>
            </a:fontRef>
          </p:style>
          <p:txBody>
            <a:bodyPr spcFirstLastPara="0" vert="horz" wrap="square" lIns="513392" tIns="516088" rIns="513392" bIns="516088" numCol="1" spcCol="1270" anchor="ctr" anchorCtr="0">
              <a:noAutofit/>
            </a:bodyPr>
            <a:lstStyle/>
            <a:p>
              <a:pPr marL="0" lvl="0" indent="0" algn="ctr" defTabSz="2355850">
                <a:lnSpc>
                  <a:spcPct val="90000"/>
                </a:lnSpc>
                <a:spcBef>
                  <a:spcPct val="0"/>
                </a:spcBef>
                <a:spcAft>
                  <a:spcPct val="35000"/>
                </a:spcAft>
                <a:buNone/>
              </a:pPr>
              <a:endParaRPr lang="en-US" sz="5300" kern="1200"/>
            </a:p>
          </p:txBody>
        </p:sp>
        <p:sp>
          <p:nvSpPr>
            <p:cNvPr id="57" name="Freeform: Shape 56">
              <a:extLst>
                <a:ext uri="{FF2B5EF4-FFF2-40B4-BE49-F238E27FC236}">
                  <a16:creationId xmlns:a16="http://schemas.microsoft.com/office/drawing/2014/main" id="{53FA1140-8032-458F-86FD-34A3375DEB34}"/>
                </a:ext>
              </a:extLst>
            </p:cNvPr>
            <p:cNvSpPr/>
            <p:nvPr/>
          </p:nvSpPr>
          <p:spPr>
            <a:xfrm>
              <a:off x="2172816" y="1845358"/>
              <a:ext cx="2126286" cy="2126286"/>
            </a:xfrm>
            <a:custGeom>
              <a:avLst/>
              <a:gdLst>
                <a:gd name="connsiteX0" fmla="*/ 1299035 w 1736104"/>
                <a:gd name="connsiteY0" fmla="*/ 439711 h 1736104"/>
                <a:gd name="connsiteX1" fmla="*/ 1555169 w 1736104"/>
                <a:gd name="connsiteY1" fmla="*/ 362517 h 1736104"/>
                <a:gd name="connsiteX2" fmla="*/ 1649416 w 1736104"/>
                <a:gd name="connsiteY2" fmla="*/ 525759 h 1736104"/>
                <a:gd name="connsiteX3" fmla="*/ 1454497 w 1736104"/>
                <a:gd name="connsiteY3" fmla="*/ 708981 h 1736104"/>
                <a:gd name="connsiteX4" fmla="*/ 1454497 w 1736104"/>
                <a:gd name="connsiteY4" fmla="*/ 1027124 h 1736104"/>
                <a:gd name="connsiteX5" fmla="*/ 1649416 w 1736104"/>
                <a:gd name="connsiteY5" fmla="*/ 1210345 h 1736104"/>
                <a:gd name="connsiteX6" fmla="*/ 1555169 w 1736104"/>
                <a:gd name="connsiteY6" fmla="*/ 1373587 h 1736104"/>
                <a:gd name="connsiteX7" fmla="*/ 1299035 w 1736104"/>
                <a:gd name="connsiteY7" fmla="*/ 1296393 h 1736104"/>
                <a:gd name="connsiteX8" fmla="*/ 1023515 w 1736104"/>
                <a:gd name="connsiteY8" fmla="*/ 1455464 h 1736104"/>
                <a:gd name="connsiteX9" fmla="*/ 962300 w 1736104"/>
                <a:gd name="connsiteY9" fmla="*/ 1715880 h 1736104"/>
                <a:gd name="connsiteX10" fmla="*/ 773804 w 1736104"/>
                <a:gd name="connsiteY10" fmla="*/ 1715880 h 1736104"/>
                <a:gd name="connsiteX11" fmla="*/ 712589 w 1736104"/>
                <a:gd name="connsiteY11" fmla="*/ 1455464 h 1736104"/>
                <a:gd name="connsiteX12" fmla="*/ 437069 w 1736104"/>
                <a:gd name="connsiteY12" fmla="*/ 1296393 h 1736104"/>
                <a:gd name="connsiteX13" fmla="*/ 180935 w 1736104"/>
                <a:gd name="connsiteY13" fmla="*/ 1373587 h 1736104"/>
                <a:gd name="connsiteX14" fmla="*/ 86688 w 1736104"/>
                <a:gd name="connsiteY14" fmla="*/ 1210345 h 1736104"/>
                <a:gd name="connsiteX15" fmla="*/ 281607 w 1736104"/>
                <a:gd name="connsiteY15" fmla="*/ 1027123 h 1736104"/>
                <a:gd name="connsiteX16" fmla="*/ 281607 w 1736104"/>
                <a:gd name="connsiteY16" fmla="*/ 708980 h 1736104"/>
                <a:gd name="connsiteX17" fmla="*/ 86688 w 1736104"/>
                <a:gd name="connsiteY17" fmla="*/ 525759 h 1736104"/>
                <a:gd name="connsiteX18" fmla="*/ 180935 w 1736104"/>
                <a:gd name="connsiteY18" fmla="*/ 362517 h 1736104"/>
                <a:gd name="connsiteX19" fmla="*/ 437069 w 1736104"/>
                <a:gd name="connsiteY19" fmla="*/ 439711 h 1736104"/>
                <a:gd name="connsiteX20" fmla="*/ 712589 w 1736104"/>
                <a:gd name="connsiteY20" fmla="*/ 280640 h 1736104"/>
                <a:gd name="connsiteX21" fmla="*/ 773804 w 1736104"/>
                <a:gd name="connsiteY21" fmla="*/ 20224 h 1736104"/>
                <a:gd name="connsiteX22" fmla="*/ 962300 w 1736104"/>
                <a:gd name="connsiteY22" fmla="*/ 20224 h 1736104"/>
                <a:gd name="connsiteX23" fmla="*/ 1023515 w 1736104"/>
                <a:gd name="connsiteY23" fmla="*/ 280640 h 1736104"/>
                <a:gd name="connsiteX24" fmla="*/ 1299035 w 1736104"/>
                <a:gd name="connsiteY24" fmla="*/ 439711 h 173610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Lst>
              <a:rect l="l" t="t" r="r" b="b"/>
              <a:pathLst>
                <a:path w="1736104" h="1736104">
                  <a:moveTo>
                    <a:pt x="1117438" y="439153"/>
                  </a:moveTo>
                  <a:lnTo>
                    <a:pt x="1303132" y="324145"/>
                  </a:lnTo>
                  <a:lnTo>
                    <a:pt x="1411959" y="432973"/>
                  </a:lnTo>
                  <a:lnTo>
                    <a:pt x="1296951" y="618666"/>
                  </a:lnTo>
                  <a:cubicBezTo>
                    <a:pt x="1341247" y="694849"/>
                    <a:pt x="1364453" y="781454"/>
                    <a:pt x="1364182" y="869578"/>
                  </a:cubicBezTo>
                  <a:lnTo>
                    <a:pt x="1556629" y="972888"/>
                  </a:lnTo>
                  <a:lnTo>
                    <a:pt x="1516796" y="1121550"/>
                  </a:lnTo>
                  <a:lnTo>
                    <a:pt x="1298476" y="1114796"/>
                  </a:lnTo>
                  <a:cubicBezTo>
                    <a:pt x="1254649" y="1191249"/>
                    <a:pt x="1191250" y="1254649"/>
                    <a:pt x="1114796" y="1298476"/>
                  </a:cubicBezTo>
                  <a:lnTo>
                    <a:pt x="1121550" y="1516795"/>
                  </a:lnTo>
                  <a:lnTo>
                    <a:pt x="972888" y="1556629"/>
                  </a:lnTo>
                  <a:lnTo>
                    <a:pt x="869577" y="1364182"/>
                  </a:lnTo>
                  <a:cubicBezTo>
                    <a:pt x="781453" y="1364453"/>
                    <a:pt x="694848" y="1341247"/>
                    <a:pt x="618666" y="1296951"/>
                  </a:cubicBezTo>
                  <a:lnTo>
                    <a:pt x="432972" y="1411959"/>
                  </a:lnTo>
                  <a:lnTo>
                    <a:pt x="324145" y="1303131"/>
                  </a:lnTo>
                  <a:lnTo>
                    <a:pt x="439153" y="1117438"/>
                  </a:lnTo>
                  <a:cubicBezTo>
                    <a:pt x="394857" y="1041255"/>
                    <a:pt x="371651" y="954650"/>
                    <a:pt x="371922" y="866526"/>
                  </a:cubicBezTo>
                  <a:lnTo>
                    <a:pt x="179475" y="763216"/>
                  </a:lnTo>
                  <a:lnTo>
                    <a:pt x="219308" y="614554"/>
                  </a:lnTo>
                  <a:lnTo>
                    <a:pt x="437628" y="621308"/>
                  </a:lnTo>
                  <a:cubicBezTo>
                    <a:pt x="481455" y="544855"/>
                    <a:pt x="544854" y="481455"/>
                    <a:pt x="621308" y="437628"/>
                  </a:cubicBezTo>
                  <a:lnTo>
                    <a:pt x="614554" y="219309"/>
                  </a:lnTo>
                  <a:lnTo>
                    <a:pt x="763216" y="179475"/>
                  </a:lnTo>
                  <a:lnTo>
                    <a:pt x="866527" y="371922"/>
                  </a:lnTo>
                  <a:cubicBezTo>
                    <a:pt x="954651" y="371651"/>
                    <a:pt x="1041256" y="394857"/>
                    <a:pt x="1117438" y="439153"/>
                  </a:cubicBezTo>
                  <a:close/>
                </a:path>
              </a:pathLst>
            </a:custGeom>
            <a:solidFill>
              <a:schemeClr val="accent2"/>
            </a:solidFill>
          </p:spPr>
          <p:style>
            <a:lnRef idx="0">
              <a:schemeClr val="lt1">
                <a:hueOff val="0"/>
                <a:satOff val="0"/>
                <a:lumOff val="0"/>
                <a:alphaOff val="0"/>
              </a:schemeClr>
            </a:lnRef>
            <a:fillRef idx="3">
              <a:scrgbClr r="0" g="0" b="0"/>
            </a:fillRef>
            <a:effectRef idx="2">
              <a:schemeClr val="accent1">
                <a:hueOff val="0"/>
                <a:satOff val="0"/>
                <a:lumOff val="0"/>
                <a:alphaOff val="0"/>
              </a:schemeClr>
            </a:effectRef>
            <a:fontRef idx="minor">
              <a:schemeClr val="lt1"/>
            </a:fontRef>
          </p:style>
          <p:txBody>
            <a:bodyPr spcFirstLastPara="0" vert="horz" wrap="square" lIns="650800" tIns="650799" rIns="650799" bIns="650800" numCol="1" spcCol="1270" anchor="ctr" anchorCtr="0">
              <a:noAutofit/>
            </a:bodyPr>
            <a:lstStyle/>
            <a:p>
              <a:pPr marL="0" lvl="0" indent="0" algn="ctr" defTabSz="2622550">
                <a:lnSpc>
                  <a:spcPct val="90000"/>
                </a:lnSpc>
                <a:spcBef>
                  <a:spcPct val="0"/>
                </a:spcBef>
                <a:spcAft>
                  <a:spcPct val="35000"/>
                </a:spcAft>
                <a:buNone/>
              </a:pPr>
              <a:endParaRPr lang="en-US" sz="5900" kern="1200"/>
            </a:p>
          </p:txBody>
        </p:sp>
        <p:sp>
          <p:nvSpPr>
            <p:cNvPr id="58" name="Arrow: Circular 57">
              <a:extLst>
                <a:ext uri="{FF2B5EF4-FFF2-40B4-BE49-F238E27FC236}">
                  <a16:creationId xmlns:a16="http://schemas.microsoft.com/office/drawing/2014/main" id="{E3D177FA-CA0B-4172-A950-666B453B9492}"/>
                </a:ext>
              </a:extLst>
            </p:cNvPr>
            <p:cNvSpPr/>
            <p:nvPr/>
          </p:nvSpPr>
          <p:spPr>
            <a:xfrm>
              <a:off x="2608233" y="3469633"/>
              <a:ext cx="3118551" cy="3118551"/>
            </a:xfrm>
            <a:prstGeom prst="circularArrow">
              <a:avLst>
                <a:gd name="adj1" fmla="val 4688"/>
                <a:gd name="adj2" fmla="val 299029"/>
                <a:gd name="adj3" fmla="val 2521546"/>
                <a:gd name="adj4" fmla="val 15849734"/>
                <a:gd name="adj5" fmla="val 5469"/>
              </a:avLst>
            </a:prstGeom>
            <a:gradFill rotWithShape="0">
              <a:gsLst>
                <a:gs pos="0">
                  <a:schemeClr val="bg1">
                    <a:alpha val="0"/>
                  </a:schemeClr>
                </a:gs>
                <a:gs pos="64000">
                  <a:schemeClr val="accent1">
                    <a:alpha val="40000"/>
                  </a:schemeClr>
                </a:gs>
                <a:gs pos="100000">
                  <a:schemeClr val="accent1"/>
                </a:gs>
              </a:gsLst>
              <a:lin ang="2400000" scaled="0"/>
            </a:gradFill>
          </p:spPr>
          <p:style>
            <a:lnRef idx="0">
              <a:schemeClr val="accent1">
                <a:tint val="60000"/>
                <a:hueOff val="0"/>
                <a:satOff val="0"/>
                <a:lumOff val="0"/>
                <a:alphaOff val="0"/>
              </a:schemeClr>
            </a:lnRef>
            <a:fillRef idx="3">
              <a:scrgbClr r="0" g="0" b="0"/>
            </a:fillRef>
            <a:effectRef idx="2">
              <a:schemeClr val="accent1">
                <a:tint val="60000"/>
                <a:hueOff val="0"/>
                <a:satOff val="0"/>
                <a:lumOff val="0"/>
                <a:alphaOff val="0"/>
              </a:schemeClr>
            </a:effectRef>
            <a:fontRef idx="minor">
              <a:schemeClr val="lt1"/>
            </a:fontRef>
          </p:style>
        </p:sp>
        <p:sp>
          <p:nvSpPr>
            <p:cNvPr id="59" name="Shape 58">
              <a:extLst>
                <a:ext uri="{FF2B5EF4-FFF2-40B4-BE49-F238E27FC236}">
                  <a16:creationId xmlns:a16="http://schemas.microsoft.com/office/drawing/2014/main" id="{EB91AD65-5D98-4E32-BA4E-8F7FA47FC5A9}"/>
                </a:ext>
              </a:extLst>
            </p:cNvPr>
            <p:cNvSpPr/>
            <p:nvPr/>
          </p:nvSpPr>
          <p:spPr>
            <a:xfrm>
              <a:off x="1061659" y="2869816"/>
              <a:ext cx="2265822" cy="2265822"/>
            </a:xfrm>
            <a:prstGeom prst="leftCircularArrow">
              <a:avLst>
                <a:gd name="adj1" fmla="val 6452"/>
                <a:gd name="adj2" fmla="val 429999"/>
                <a:gd name="adj3" fmla="val 10489124"/>
                <a:gd name="adj4" fmla="val 14837806"/>
                <a:gd name="adj5" fmla="val 7527"/>
              </a:avLst>
            </a:prstGeom>
            <a:solidFill>
              <a:schemeClr val="accent3">
                <a:alpha val="50000"/>
              </a:schemeClr>
            </a:solidFill>
          </p:spPr>
          <p:style>
            <a:lnRef idx="0">
              <a:schemeClr val="accent1">
                <a:tint val="60000"/>
                <a:hueOff val="0"/>
                <a:satOff val="0"/>
                <a:lumOff val="0"/>
                <a:alphaOff val="0"/>
              </a:schemeClr>
            </a:lnRef>
            <a:fillRef idx="3">
              <a:scrgbClr r="0" g="0" b="0"/>
            </a:fillRef>
            <a:effectRef idx="2">
              <a:schemeClr val="accent1">
                <a:tint val="60000"/>
                <a:hueOff val="0"/>
                <a:satOff val="0"/>
                <a:lumOff val="0"/>
                <a:alphaOff val="0"/>
              </a:schemeClr>
            </a:effectRef>
            <a:fontRef idx="minor">
              <a:schemeClr val="lt1"/>
            </a:fontRef>
          </p:style>
        </p:sp>
        <p:sp>
          <p:nvSpPr>
            <p:cNvPr id="60" name="Arrow: Circular 59">
              <a:extLst>
                <a:ext uri="{FF2B5EF4-FFF2-40B4-BE49-F238E27FC236}">
                  <a16:creationId xmlns:a16="http://schemas.microsoft.com/office/drawing/2014/main" id="{A2FF3961-3033-40AE-ACCB-80CFEF613461}"/>
                </a:ext>
              </a:extLst>
            </p:cNvPr>
            <p:cNvSpPr/>
            <p:nvPr/>
          </p:nvSpPr>
          <p:spPr>
            <a:xfrm>
              <a:off x="1966329" y="1659167"/>
              <a:ext cx="2443012" cy="2443012"/>
            </a:xfrm>
            <a:prstGeom prst="circularArrow">
              <a:avLst>
                <a:gd name="adj1" fmla="val 5984"/>
                <a:gd name="adj2" fmla="val 394124"/>
                <a:gd name="adj3" fmla="val 13313824"/>
                <a:gd name="adj4" fmla="val 10508221"/>
                <a:gd name="adj5" fmla="val 6981"/>
              </a:avLst>
            </a:prstGeom>
            <a:solidFill>
              <a:schemeClr val="accent2">
                <a:alpha val="50000"/>
              </a:schemeClr>
            </a:solidFill>
          </p:spPr>
          <p:style>
            <a:lnRef idx="0">
              <a:schemeClr val="accent1">
                <a:tint val="60000"/>
                <a:hueOff val="0"/>
                <a:satOff val="0"/>
                <a:lumOff val="0"/>
                <a:alphaOff val="0"/>
              </a:schemeClr>
            </a:lnRef>
            <a:fillRef idx="3">
              <a:scrgbClr r="0" g="0" b="0"/>
            </a:fillRef>
            <a:effectRef idx="2">
              <a:schemeClr val="accent1">
                <a:tint val="60000"/>
                <a:hueOff val="0"/>
                <a:satOff val="0"/>
                <a:lumOff val="0"/>
                <a:alphaOff val="0"/>
              </a:schemeClr>
            </a:effectRef>
            <a:fontRef idx="minor">
              <a:schemeClr val="lt1"/>
            </a:fontRef>
          </p:style>
        </p:sp>
        <p:sp>
          <p:nvSpPr>
            <p:cNvPr id="24" name="Rectangle 23">
              <a:extLst>
                <a:ext uri="{FF2B5EF4-FFF2-40B4-BE49-F238E27FC236}">
                  <a16:creationId xmlns:a16="http://schemas.microsoft.com/office/drawing/2014/main" id="{AE3BB2ED-C4AA-4976-AFA3-37B82BD9C59E}"/>
                </a:ext>
              </a:extLst>
            </p:cNvPr>
            <p:cNvSpPr/>
            <p:nvPr/>
          </p:nvSpPr>
          <p:spPr>
            <a:xfrm>
              <a:off x="2961942" y="2379820"/>
              <a:ext cx="505267" cy="477054"/>
            </a:xfrm>
            <a:prstGeom prst="rect">
              <a:avLst/>
            </a:prstGeom>
          </p:spPr>
          <p:txBody>
            <a:bodyPr wrap="none" anchor="ctr">
              <a:spAutoFit/>
            </a:bodyPr>
            <a:lstStyle/>
            <a:p>
              <a:pPr algn="ctr"/>
              <a:r>
                <a:rPr lang="en-US" sz="2500" dirty="0">
                  <a:solidFill>
                    <a:srgbClr val="FEFEFE"/>
                  </a:solidFill>
                  <a:latin typeface="FontAwesome" pitchFamily="2" charset="0"/>
                </a:rPr>
                <a:t></a:t>
              </a:r>
            </a:p>
          </p:txBody>
        </p:sp>
        <p:sp>
          <p:nvSpPr>
            <p:cNvPr id="25" name="Rectangle 24">
              <a:extLst>
                <a:ext uri="{FF2B5EF4-FFF2-40B4-BE49-F238E27FC236}">
                  <a16:creationId xmlns:a16="http://schemas.microsoft.com/office/drawing/2014/main" id="{603DC0BA-C809-4BEE-ACD6-35602B9C1912}"/>
                </a:ext>
              </a:extLst>
            </p:cNvPr>
            <p:cNvSpPr/>
            <p:nvPr/>
          </p:nvSpPr>
          <p:spPr>
            <a:xfrm>
              <a:off x="3603960" y="4166815"/>
              <a:ext cx="779381" cy="861774"/>
            </a:xfrm>
            <a:prstGeom prst="rect">
              <a:avLst/>
            </a:prstGeom>
          </p:spPr>
          <p:txBody>
            <a:bodyPr wrap="none" anchor="ctr">
              <a:spAutoFit/>
            </a:bodyPr>
            <a:lstStyle/>
            <a:p>
              <a:pPr algn="ctr"/>
              <a:r>
                <a:rPr lang="en-US" sz="5000" dirty="0">
                  <a:ln w="19050">
                    <a:solidFill>
                      <a:srgbClr val="FEFEFE"/>
                    </a:solidFill>
                  </a:ln>
                  <a:gradFill>
                    <a:gsLst>
                      <a:gs pos="32000">
                        <a:schemeClr val="accent4"/>
                      </a:gs>
                      <a:gs pos="62000">
                        <a:schemeClr val="accent5"/>
                      </a:gs>
                    </a:gsLst>
                    <a:lin ang="4200000" scaled="0"/>
                  </a:gradFill>
                  <a:latin typeface="FontAwesome" charset="0"/>
                </a:rPr>
                <a:t></a:t>
              </a:r>
              <a:endParaRPr lang="en-US" sz="5000" dirty="0">
                <a:ln w="19050">
                  <a:solidFill>
                    <a:srgbClr val="FEFEFE"/>
                  </a:solidFill>
                </a:ln>
                <a:gradFill>
                  <a:gsLst>
                    <a:gs pos="32000">
                      <a:schemeClr val="accent4"/>
                    </a:gs>
                    <a:gs pos="62000">
                      <a:schemeClr val="accent5"/>
                    </a:gs>
                  </a:gsLst>
                  <a:lin ang="4200000" scaled="0"/>
                </a:gradFill>
              </a:endParaRPr>
            </a:p>
          </p:txBody>
        </p:sp>
        <p:grpSp>
          <p:nvGrpSpPr>
            <p:cNvPr id="26" name="Group 25">
              <a:extLst>
                <a:ext uri="{FF2B5EF4-FFF2-40B4-BE49-F238E27FC236}">
                  <a16:creationId xmlns:a16="http://schemas.microsoft.com/office/drawing/2014/main" id="{E00DF23A-4F39-4176-868F-CA3CBC763890}"/>
                </a:ext>
              </a:extLst>
            </p:cNvPr>
            <p:cNvGrpSpPr/>
            <p:nvPr/>
          </p:nvGrpSpPr>
          <p:grpSpPr>
            <a:xfrm>
              <a:off x="5988916" y="2671971"/>
              <a:ext cx="618776" cy="629628"/>
              <a:chOff x="4128865" y="1641169"/>
              <a:chExt cx="1571446" cy="1599016"/>
            </a:xfrm>
          </p:grpSpPr>
          <p:sp>
            <p:nvSpPr>
              <p:cNvPr id="28" name="Freeform 14">
                <a:extLst>
                  <a:ext uri="{FF2B5EF4-FFF2-40B4-BE49-F238E27FC236}">
                    <a16:creationId xmlns:a16="http://schemas.microsoft.com/office/drawing/2014/main" id="{373C4639-54BB-40A0-BC4E-794DD9ACF92A}"/>
                  </a:ext>
                </a:extLst>
              </p:cNvPr>
              <p:cNvSpPr/>
              <p:nvPr/>
            </p:nvSpPr>
            <p:spPr>
              <a:xfrm>
                <a:off x="4184059" y="1723941"/>
                <a:ext cx="1516252" cy="1516244"/>
              </a:xfrm>
              <a:custGeom>
                <a:avLst/>
                <a:gdLst>
                  <a:gd name="connsiteX0" fmla="*/ 1112643 w 1516252"/>
                  <a:gd name="connsiteY0" fmla="*/ 90208 h 1516244"/>
                  <a:gd name="connsiteX1" fmla="*/ 1124652 w 1516252"/>
                  <a:gd name="connsiteY1" fmla="*/ 96588 h 1516244"/>
                  <a:gd name="connsiteX2" fmla="*/ 1124646 w 1516252"/>
                  <a:gd name="connsiteY2" fmla="*/ 96586 h 1516244"/>
                  <a:gd name="connsiteX3" fmla="*/ 733247 w 1516252"/>
                  <a:gd name="connsiteY3" fmla="*/ 411 h 1516244"/>
                  <a:gd name="connsiteX4" fmla="*/ 1020505 w 1516252"/>
                  <a:gd name="connsiteY4" fmla="*/ 46490 h 1516244"/>
                  <a:gd name="connsiteX5" fmla="*/ 1121389 w 1516252"/>
                  <a:gd name="connsiteY5" fmla="*/ 95357 h 1516244"/>
                  <a:gd name="connsiteX6" fmla="*/ 1124646 w 1516252"/>
                  <a:gd name="connsiteY6" fmla="*/ 96586 h 1516244"/>
                  <a:gd name="connsiteX7" fmla="*/ 1132086 w 1516252"/>
                  <a:gd name="connsiteY7" fmla="*/ 100538 h 1516244"/>
                  <a:gd name="connsiteX8" fmla="*/ 1154638 w 1516252"/>
                  <a:gd name="connsiteY8" fmla="*/ 111462 h 1516244"/>
                  <a:gd name="connsiteX9" fmla="*/ 1177494 w 1516252"/>
                  <a:gd name="connsiteY9" fmla="*/ 128906 h 1516244"/>
                  <a:gd name="connsiteX10" fmla="*/ 1181343 w 1516252"/>
                  <a:gd name="connsiteY10" fmla="*/ 131133 h 1516244"/>
                  <a:gd name="connsiteX11" fmla="*/ 1177937 w 1516252"/>
                  <a:gd name="connsiteY11" fmla="*/ 129245 h 1516244"/>
                  <a:gd name="connsiteX12" fmla="*/ 1184232 w 1516252"/>
                  <a:gd name="connsiteY12" fmla="*/ 134049 h 1516244"/>
                  <a:gd name="connsiteX13" fmla="*/ 1184311 w 1516252"/>
                  <a:gd name="connsiteY13" fmla="*/ 134102 h 1516244"/>
                  <a:gd name="connsiteX14" fmla="*/ 1184278 w 1516252"/>
                  <a:gd name="connsiteY14" fmla="*/ 134084 h 1516244"/>
                  <a:gd name="connsiteX15" fmla="*/ 1193499 w 1516252"/>
                  <a:gd name="connsiteY15" fmla="*/ 141121 h 1516244"/>
                  <a:gd name="connsiteX16" fmla="*/ 1200390 w 1516252"/>
                  <a:gd name="connsiteY16" fmla="*/ 145938 h 1516244"/>
                  <a:gd name="connsiteX17" fmla="*/ 1199151 w 1516252"/>
                  <a:gd name="connsiteY17" fmla="*/ 145436 h 1516244"/>
                  <a:gd name="connsiteX18" fmla="*/ 1276646 w 1516252"/>
                  <a:gd name="connsiteY18" fmla="*/ 204581 h 1516244"/>
                  <a:gd name="connsiteX19" fmla="*/ 1311626 w 1516252"/>
                  <a:gd name="connsiteY19" fmla="*/ 1276646 h 1516244"/>
                  <a:gd name="connsiteX20" fmla="*/ 239711 w 1516252"/>
                  <a:gd name="connsiteY20" fmla="*/ 1311780 h 1516244"/>
                  <a:gd name="connsiteX21" fmla="*/ 204421 w 1516252"/>
                  <a:gd name="connsiteY21" fmla="*/ 239715 h 1516244"/>
                  <a:gd name="connsiteX22" fmla="*/ 733247 w 1516252"/>
                  <a:gd name="connsiteY22" fmla="*/ 411 h 15162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Lst>
                <a:rect l="l" t="t" r="r" b="b"/>
                <a:pathLst>
                  <a:path w="1516252" h="1516244">
                    <a:moveTo>
                      <a:pt x="1112643" y="90208"/>
                    </a:moveTo>
                    <a:cubicBezTo>
                      <a:pt x="1116682" y="92269"/>
                      <a:pt x="1120644" y="94478"/>
                      <a:pt x="1124652" y="96588"/>
                    </a:cubicBezTo>
                    <a:lnTo>
                      <a:pt x="1124646" y="96586"/>
                    </a:lnTo>
                    <a:close/>
                    <a:moveTo>
                      <a:pt x="733247" y="411"/>
                    </a:moveTo>
                    <a:cubicBezTo>
                      <a:pt x="830323" y="-2771"/>
                      <a:pt x="928007" y="12525"/>
                      <a:pt x="1020505" y="46490"/>
                    </a:cubicBezTo>
                    <a:lnTo>
                      <a:pt x="1121389" y="95357"/>
                    </a:lnTo>
                    <a:lnTo>
                      <a:pt x="1124646" y="96586"/>
                    </a:lnTo>
                    <a:lnTo>
                      <a:pt x="1132086" y="100538"/>
                    </a:lnTo>
                    <a:lnTo>
                      <a:pt x="1154638" y="111462"/>
                    </a:lnTo>
                    <a:lnTo>
                      <a:pt x="1177494" y="128906"/>
                    </a:lnTo>
                    <a:lnTo>
                      <a:pt x="1181343" y="131133"/>
                    </a:lnTo>
                    <a:lnTo>
                      <a:pt x="1177937" y="129245"/>
                    </a:lnTo>
                    <a:lnTo>
                      <a:pt x="1184232" y="134049"/>
                    </a:lnTo>
                    <a:lnTo>
                      <a:pt x="1184311" y="134102"/>
                    </a:lnTo>
                    <a:lnTo>
                      <a:pt x="1184278" y="134084"/>
                    </a:lnTo>
                    <a:lnTo>
                      <a:pt x="1193499" y="141121"/>
                    </a:lnTo>
                    <a:lnTo>
                      <a:pt x="1200390" y="145938"/>
                    </a:lnTo>
                    <a:lnTo>
                      <a:pt x="1199151" y="145436"/>
                    </a:lnTo>
                    <a:lnTo>
                      <a:pt x="1276646" y="204581"/>
                    </a:lnTo>
                    <a:cubicBezTo>
                      <a:pt x="1581897" y="490397"/>
                      <a:pt x="1597599" y="971241"/>
                      <a:pt x="1311626" y="1276646"/>
                    </a:cubicBezTo>
                    <a:cubicBezTo>
                      <a:pt x="1025808" y="1581817"/>
                      <a:pt x="544962" y="1597596"/>
                      <a:pt x="239711" y="1311780"/>
                    </a:cubicBezTo>
                    <a:cubicBezTo>
                      <a:pt x="-65540" y="1025886"/>
                      <a:pt x="-81397" y="545042"/>
                      <a:pt x="204421" y="239715"/>
                    </a:cubicBezTo>
                    <a:cubicBezTo>
                      <a:pt x="347369" y="87052"/>
                      <a:pt x="539094" y="6775"/>
                      <a:pt x="733247" y="411"/>
                    </a:cubicBezTo>
                    <a:close/>
                  </a:path>
                </a:pathLst>
              </a:custGeom>
              <a:solidFill>
                <a:srgbClr val="010101">
                  <a:alpha val="18000"/>
                </a:srgbClr>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29" name="Group 28">
                <a:extLst>
                  <a:ext uri="{FF2B5EF4-FFF2-40B4-BE49-F238E27FC236}">
                    <a16:creationId xmlns:a16="http://schemas.microsoft.com/office/drawing/2014/main" id="{1AD12500-1F1D-46D5-9A8C-AA34D1D070C8}"/>
                  </a:ext>
                </a:extLst>
              </p:cNvPr>
              <p:cNvGrpSpPr/>
              <p:nvPr/>
            </p:nvGrpSpPr>
            <p:grpSpPr>
              <a:xfrm>
                <a:off x="4128865" y="1641169"/>
                <a:ext cx="1516226" cy="1516219"/>
                <a:chOff x="4184047" y="1723935"/>
                <a:chExt cx="1516226" cy="1516219"/>
              </a:xfrm>
            </p:grpSpPr>
            <p:sp>
              <p:nvSpPr>
                <p:cNvPr id="30" name="Shape 10">
                  <a:extLst>
                    <a:ext uri="{FF2B5EF4-FFF2-40B4-BE49-F238E27FC236}">
                      <a16:creationId xmlns:a16="http://schemas.microsoft.com/office/drawing/2014/main" id="{DE675194-837A-44F6-93E5-93DE0523DC1D}"/>
                    </a:ext>
                  </a:extLst>
                </p:cNvPr>
                <p:cNvSpPr/>
                <p:nvPr/>
              </p:nvSpPr>
              <p:spPr>
                <a:xfrm>
                  <a:off x="4184047" y="1723935"/>
                  <a:ext cx="1516226" cy="1516219"/>
                </a:xfrm>
                <a:custGeom>
                  <a:avLst/>
                  <a:gdLst/>
                  <a:ahLst/>
                  <a:cxnLst>
                    <a:cxn ang="0">
                      <a:pos x="wd2" y="hd2"/>
                    </a:cxn>
                    <a:cxn ang="5400000">
                      <a:pos x="wd2" y="hd2"/>
                    </a:cxn>
                    <a:cxn ang="10800000">
                      <a:pos x="wd2" y="hd2"/>
                    </a:cxn>
                    <a:cxn ang="16200000">
                      <a:pos x="wd2" y="hd2"/>
                    </a:cxn>
                  </a:cxnLst>
                  <a:rect l="0" t="0" r="r" b="b"/>
                  <a:pathLst>
                    <a:path w="19506" h="19506" extrusionOk="0">
                      <a:moveTo>
                        <a:pt x="16424" y="2632"/>
                      </a:moveTo>
                      <a:cubicBezTo>
                        <a:pt x="12496" y="-1047"/>
                        <a:pt x="6308" y="-844"/>
                        <a:pt x="2630" y="3084"/>
                      </a:cubicBezTo>
                      <a:cubicBezTo>
                        <a:pt x="-1047" y="7012"/>
                        <a:pt x="-843" y="13198"/>
                        <a:pt x="3084" y="16876"/>
                      </a:cubicBezTo>
                      <a:cubicBezTo>
                        <a:pt x="7011" y="20553"/>
                        <a:pt x="13197" y="20350"/>
                        <a:pt x="16874" y="16424"/>
                      </a:cubicBezTo>
                      <a:cubicBezTo>
                        <a:pt x="20553" y="12495"/>
                        <a:pt x="20351" y="6309"/>
                        <a:pt x="16424" y="2632"/>
                      </a:cubicBezTo>
                      <a:close/>
                    </a:path>
                  </a:pathLst>
                </a:custGeom>
                <a:solidFill>
                  <a:schemeClr val="accent1">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1" name="Freeform 17">
                  <a:extLst>
                    <a:ext uri="{FF2B5EF4-FFF2-40B4-BE49-F238E27FC236}">
                      <a16:creationId xmlns:a16="http://schemas.microsoft.com/office/drawing/2014/main" id="{AB699C8A-CC63-4113-9D61-17E0EC2F8DD9}"/>
                    </a:ext>
                  </a:extLst>
                </p:cNvPr>
                <p:cNvSpPr/>
                <p:nvPr/>
              </p:nvSpPr>
              <p:spPr>
                <a:xfrm>
                  <a:off x="4259232" y="1733959"/>
                  <a:ext cx="1430593" cy="1155301"/>
                </a:xfrm>
                <a:custGeom>
                  <a:avLst/>
                  <a:gdLst>
                    <a:gd name="connsiteX0" fmla="*/ 2968066 w 3625039"/>
                    <a:gd name="connsiteY0" fmla="*/ 2768600 h 2927466"/>
                    <a:gd name="connsiteX1" fmla="*/ 2973325 w 3625039"/>
                    <a:gd name="connsiteY1" fmla="*/ 2777877 h 2927466"/>
                    <a:gd name="connsiteX2" fmla="*/ 2975589 w 3625039"/>
                    <a:gd name="connsiteY2" fmla="*/ 2776122 h 2927466"/>
                    <a:gd name="connsiteX3" fmla="*/ 2980846 w 3625039"/>
                    <a:gd name="connsiteY3" fmla="*/ 2785417 h 2927466"/>
                    <a:gd name="connsiteX4" fmla="*/ 2970812 w 3625039"/>
                    <a:gd name="connsiteY4" fmla="*/ 2787484 h 2927466"/>
                    <a:gd name="connsiteX5" fmla="*/ 2959661 w 3625039"/>
                    <a:gd name="connsiteY5" fmla="*/ 2776045 h 2927466"/>
                    <a:gd name="connsiteX6" fmla="*/ 2959087 w 3625039"/>
                    <a:gd name="connsiteY6" fmla="*/ 2775553 h 2927466"/>
                    <a:gd name="connsiteX7" fmla="*/ 2968066 w 3625039"/>
                    <a:gd name="connsiteY7" fmla="*/ 2768600 h 2927466"/>
                    <a:gd name="connsiteX8" fmla="*/ 152387 w 3625039"/>
                    <a:gd name="connsiteY8" fmla="*/ 2527300 h 2927466"/>
                    <a:gd name="connsiteX9" fmla="*/ 155698 w 3625039"/>
                    <a:gd name="connsiteY9" fmla="*/ 2530860 h 2927466"/>
                    <a:gd name="connsiteX10" fmla="*/ 152846 w 3625039"/>
                    <a:gd name="connsiteY10" fmla="*/ 2531851 h 2927466"/>
                    <a:gd name="connsiteX11" fmla="*/ 152387 w 3625039"/>
                    <a:gd name="connsiteY11" fmla="*/ 2527300 h 2927466"/>
                    <a:gd name="connsiteX12" fmla="*/ 139688 w 3625039"/>
                    <a:gd name="connsiteY12" fmla="*/ 2514600 h 2927466"/>
                    <a:gd name="connsiteX13" fmla="*/ 142999 w 3625039"/>
                    <a:gd name="connsiteY13" fmla="*/ 2518160 h 2927466"/>
                    <a:gd name="connsiteX14" fmla="*/ 140147 w 3625039"/>
                    <a:gd name="connsiteY14" fmla="*/ 2519151 h 2927466"/>
                    <a:gd name="connsiteX15" fmla="*/ 139688 w 3625039"/>
                    <a:gd name="connsiteY15" fmla="*/ 2514600 h 2927466"/>
                    <a:gd name="connsiteX16" fmla="*/ 139742 w 3625039"/>
                    <a:gd name="connsiteY16" fmla="*/ 2501900 h 2927466"/>
                    <a:gd name="connsiteX17" fmla="*/ 139743 w 3625039"/>
                    <a:gd name="connsiteY17" fmla="*/ 2501902 h 2927466"/>
                    <a:gd name="connsiteX18" fmla="*/ 139743 w 3625039"/>
                    <a:gd name="connsiteY18" fmla="*/ 2501900 h 2927466"/>
                    <a:gd name="connsiteX19" fmla="*/ 140487 w 3625039"/>
                    <a:gd name="connsiteY19" fmla="*/ 2503691 h 2927466"/>
                    <a:gd name="connsiteX20" fmla="*/ 140069 w 3625039"/>
                    <a:gd name="connsiteY20" fmla="*/ 2501932 h 2927466"/>
                    <a:gd name="connsiteX21" fmla="*/ 140071 w 3625039"/>
                    <a:gd name="connsiteY21" fmla="*/ 2501935 h 2927466"/>
                    <a:gd name="connsiteX22" fmla="*/ 140070 w 3625039"/>
                    <a:gd name="connsiteY22" fmla="*/ 2501931 h 2927466"/>
                    <a:gd name="connsiteX23" fmla="*/ 142303 w 3625039"/>
                    <a:gd name="connsiteY23" fmla="*/ 2507894 h 2927466"/>
                    <a:gd name="connsiteX24" fmla="*/ 142347 w 3625039"/>
                    <a:gd name="connsiteY24" fmla="*/ 2508170 h 2927466"/>
                    <a:gd name="connsiteX25" fmla="*/ 143009 w 3625039"/>
                    <a:gd name="connsiteY25" fmla="*/ 2509763 h 2927466"/>
                    <a:gd name="connsiteX26" fmla="*/ 142802 w 3625039"/>
                    <a:gd name="connsiteY26" fmla="*/ 2510006 h 2927466"/>
                    <a:gd name="connsiteX27" fmla="*/ 142802 w 3625039"/>
                    <a:gd name="connsiteY27" fmla="*/ 2510006 h 2927466"/>
                    <a:gd name="connsiteX28" fmla="*/ 142801 w 3625039"/>
                    <a:gd name="connsiteY28" fmla="*/ 2510006 h 2927466"/>
                    <a:gd name="connsiteX29" fmla="*/ 142571 w 3625039"/>
                    <a:gd name="connsiteY29" fmla="*/ 2509575 h 2927466"/>
                    <a:gd name="connsiteX30" fmla="*/ 142641 w 3625039"/>
                    <a:gd name="connsiteY30" fmla="*/ 2510012 h 2927466"/>
                    <a:gd name="connsiteX31" fmla="*/ 142640 w 3625039"/>
                    <a:gd name="connsiteY31" fmla="*/ 2510010 h 2927466"/>
                    <a:gd name="connsiteX32" fmla="*/ 142641 w 3625039"/>
                    <a:gd name="connsiteY32" fmla="*/ 2510011 h 2927466"/>
                    <a:gd name="connsiteX33" fmla="*/ 142152 w 3625039"/>
                    <a:gd name="connsiteY33" fmla="*/ 2508788 h 2927466"/>
                    <a:gd name="connsiteX34" fmla="*/ 141132 w 3625039"/>
                    <a:gd name="connsiteY34" fmla="*/ 2506875 h 2927466"/>
                    <a:gd name="connsiteX35" fmla="*/ 139742 w 3625039"/>
                    <a:gd name="connsiteY35" fmla="*/ 2504054 h 2927466"/>
                    <a:gd name="connsiteX36" fmla="*/ 139742 w 3625039"/>
                    <a:gd name="connsiteY36" fmla="*/ 2501900 h 2927466"/>
                    <a:gd name="connsiteX37" fmla="*/ 139687 w 3625039"/>
                    <a:gd name="connsiteY37" fmla="*/ 2476500 h 2927466"/>
                    <a:gd name="connsiteX38" fmla="*/ 145354 w 3625039"/>
                    <a:gd name="connsiteY38" fmla="*/ 2494947 h 2927466"/>
                    <a:gd name="connsiteX39" fmla="*/ 139687 w 3625039"/>
                    <a:gd name="connsiteY39" fmla="*/ 2476500 h 2927466"/>
                    <a:gd name="connsiteX40" fmla="*/ 126988 w 3625039"/>
                    <a:gd name="connsiteY40" fmla="*/ 2476500 h 2927466"/>
                    <a:gd name="connsiteX41" fmla="*/ 132655 w 3625039"/>
                    <a:gd name="connsiteY41" fmla="*/ 2494947 h 2927466"/>
                    <a:gd name="connsiteX42" fmla="*/ 126988 w 3625039"/>
                    <a:gd name="connsiteY42" fmla="*/ 2476500 h 2927466"/>
                    <a:gd name="connsiteX43" fmla="*/ 139687 w 3625039"/>
                    <a:gd name="connsiteY43" fmla="*/ 2463800 h 2927466"/>
                    <a:gd name="connsiteX44" fmla="*/ 144693 w 3625039"/>
                    <a:gd name="connsiteY44" fmla="*/ 2487299 h 2927466"/>
                    <a:gd name="connsiteX45" fmla="*/ 139687 w 3625039"/>
                    <a:gd name="connsiteY45" fmla="*/ 2463800 h 2927466"/>
                    <a:gd name="connsiteX46" fmla="*/ 126988 w 3625039"/>
                    <a:gd name="connsiteY46" fmla="*/ 2463800 h 2927466"/>
                    <a:gd name="connsiteX47" fmla="*/ 131993 w 3625039"/>
                    <a:gd name="connsiteY47" fmla="*/ 2487299 h 2927466"/>
                    <a:gd name="connsiteX48" fmla="*/ 126988 w 3625039"/>
                    <a:gd name="connsiteY48" fmla="*/ 2463800 h 2927466"/>
                    <a:gd name="connsiteX49" fmla="*/ 158919 w 3625039"/>
                    <a:gd name="connsiteY49" fmla="*/ 2438400 h 2927466"/>
                    <a:gd name="connsiteX50" fmla="*/ 152388 w 3625039"/>
                    <a:gd name="connsiteY50" fmla="*/ 2445431 h 2927466"/>
                    <a:gd name="connsiteX51" fmla="*/ 158919 w 3625039"/>
                    <a:gd name="connsiteY51" fmla="*/ 2438400 h 2927466"/>
                    <a:gd name="connsiteX52" fmla="*/ 146219 w 3625039"/>
                    <a:gd name="connsiteY52" fmla="*/ 2425700 h 2927466"/>
                    <a:gd name="connsiteX53" fmla="*/ 139688 w 3625039"/>
                    <a:gd name="connsiteY53" fmla="*/ 2432731 h 2927466"/>
                    <a:gd name="connsiteX54" fmla="*/ 146219 w 3625039"/>
                    <a:gd name="connsiteY54" fmla="*/ 2425700 h 2927466"/>
                    <a:gd name="connsiteX55" fmla="*/ 2743167 w 3625039"/>
                    <a:gd name="connsiteY55" fmla="*/ 2338735 h 2927466"/>
                    <a:gd name="connsiteX56" fmla="*/ 2715551 w 3625039"/>
                    <a:gd name="connsiteY56" fmla="*/ 2343912 h 2927466"/>
                    <a:gd name="connsiteX57" fmla="*/ 2743167 w 3625039"/>
                    <a:gd name="connsiteY57" fmla="*/ 2338735 h 2927466"/>
                    <a:gd name="connsiteX58" fmla="*/ 2744395 w 3625039"/>
                    <a:gd name="connsiteY58" fmla="*/ 2338552 h 2927466"/>
                    <a:gd name="connsiteX59" fmla="*/ 2743216 w 3625039"/>
                    <a:gd name="connsiteY59" fmla="*/ 2338735 h 2927466"/>
                    <a:gd name="connsiteX60" fmla="*/ 2744395 w 3625039"/>
                    <a:gd name="connsiteY60" fmla="*/ 2338552 h 2927466"/>
                    <a:gd name="connsiteX61" fmla="*/ 159941 w 3625039"/>
                    <a:gd name="connsiteY61" fmla="*/ 2293397 h 2927466"/>
                    <a:gd name="connsiteX62" fmla="*/ 159808 w 3625039"/>
                    <a:gd name="connsiteY62" fmla="*/ 2293804 h 2927466"/>
                    <a:gd name="connsiteX63" fmla="*/ 159935 w 3625039"/>
                    <a:gd name="connsiteY63" fmla="*/ 2293845 h 2927466"/>
                    <a:gd name="connsiteX64" fmla="*/ 159941 w 3625039"/>
                    <a:gd name="connsiteY64" fmla="*/ 2293397 h 2927466"/>
                    <a:gd name="connsiteX65" fmla="*/ 152648 w 3625039"/>
                    <a:gd name="connsiteY65" fmla="*/ 2273300 h 2927466"/>
                    <a:gd name="connsiteX66" fmla="*/ 157860 w 3625039"/>
                    <a:gd name="connsiteY66" fmla="*/ 2274783 h 2927466"/>
                    <a:gd name="connsiteX67" fmla="*/ 165056 w 3625039"/>
                    <a:gd name="connsiteY67" fmla="*/ 2277514 h 2927466"/>
                    <a:gd name="connsiteX68" fmla="*/ 163670 w 3625039"/>
                    <a:gd name="connsiteY68" fmla="*/ 2281818 h 2927466"/>
                    <a:gd name="connsiteX69" fmla="*/ 165383 w 3625039"/>
                    <a:gd name="connsiteY69" fmla="*/ 2282307 h 2927466"/>
                    <a:gd name="connsiteX70" fmla="*/ 172579 w 3625039"/>
                    <a:gd name="connsiteY70" fmla="*/ 2285039 h 2927466"/>
                    <a:gd name="connsiteX71" fmla="*/ 167330 w 3625039"/>
                    <a:gd name="connsiteY71" fmla="*/ 2301328 h 2927466"/>
                    <a:gd name="connsiteX72" fmla="*/ 174063 w 3625039"/>
                    <a:gd name="connsiteY72" fmla="*/ 2303404 h 2927466"/>
                    <a:gd name="connsiteX73" fmla="*/ 174522 w 3625039"/>
                    <a:gd name="connsiteY73" fmla="*/ 2353359 h 2927466"/>
                    <a:gd name="connsiteX74" fmla="*/ 166990 w 3625039"/>
                    <a:gd name="connsiteY74" fmla="*/ 2344872 h 2927466"/>
                    <a:gd name="connsiteX75" fmla="*/ 167000 w 3625039"/>
                    <a:gd name="connsiteY75" fmla="*/ 2345839 h 2927466"/>
                    <a:gd name="connsiteX76" fmla="*/ 152648 w 3625039"/>
                    <a:gd name="connsiteY76" fmla="*/ 2273300 h 2927466"/>
                    <a:gd name="connsiteX77" fmla="*/ 586862 w 3625039"/>
                    <a:gd name="connsiteY77" fmla="*/ 2212280 h 2927466"/>
                    <a:gd name="connsiteX78" fmla="*/ 557900 w 3625039"/>
                    <a:gd name="connsiteY78" fmla="*/ 2215659 h 2927466"/>
                    <a:gd name="connsiteX79" fmla="*/ 589917 w 3625039"/>
                    <a:gd name="connsiteY79" fmla="*/ 2232686 h 2927466"/>
                    <a:gd name="connsiteX80" fmla="*/ 600017 w 3625039"/>
                    <a:gd name="connsiteY80" fmla="*/ 2247782 h 2927466"/>
                    <a:gd name="connsiteX81" fmla="*/ 606279 w 3625039"/>
                    <a:gd name="connsiteY81" fmla="*/ 2242077 h 2927466"/>
                    <a:gd name="connsiteX82" fmla="*/ 625872 w 3625039"/>
                    <a:gd name="connsiteY82" fmla="*/ 2246816 h 2927466"/>
                    <a:gd name="connsiteX83" fmla="*/ 628094 w 3625039"/>
                    <a:gd name="connsiteY83" fmla="*/ 2214693 h 2927466"/>
                    <a:gd name="connsiteX84" fmla="*/ 586862 w 3625039"/>
                    <a:gd name="connsiteY84" fmla="*/ 2212280 h 2927466"/>
                    <a:gd name="connsiteX85" fmla="*/ 2019042 w 3625039"/>
                    <a:gd name="connsiteY85" fmla="*/ 2194682 h 2927466"/>
                    <a:gd name="connsiteX86" fmla="*/ 2019547 w 3625039"/>
                    <a:gd name="connsiteY86" fmla="*/ 2197315 h 2927466"/>
                    <a:gd name="connsiteX87" fmla="*/ 2020658 w 3625039"/>
                    <a:gd name="connsiteY87" fmla="*/ 2199334 h 2927466"/>
                    <a:gd name="connsiteX88" fmla="*/ 2021163 w 3625039"/>
                    <a:gd name="connsiteY88" fmla="*/ 2199509 h 2927466"/>
                    <a:gd name="connsiteX89" fmla="*/ 2019042 w 3625039"/>
                    <a:gd name="connsiteY89" fmla="*/ 2194682 h 2927466"/>
                    <a:gd name="connsiteX90" fmla="*/ 2052620 w 3625039"/>
                    <a:gd name="connsiteY90" fmla="*/ 1917700 h 2927466"/>
                    <a:gd name="connsiteX91" fmla="*/ 2056861 w 3625039"/>
                    <a:gd name="connsiteY91" fmla="*/ 1925746 h 2927466"/>
                    <a:gd name="connsiteX92" fmla="*/ 2060144 w 3625039"/>
                    <a:gd name="connsiteY92" fmla="*/ 1925222 h 2927466"/>
                    <a:gd name="connsiteX93" fmla="*/ 2014111 w 3625039"/>
                    <a:gd name="connsiteY93" fmla="*/ 1961536 h 2927466"/>
                    <a:gd name="connsiteX94" fmla="*/ 2022386 w 3625039"/>
                    <a:gd name="connsiteY94" fmla="*/ 1953356 h 2927466"/>
                    <a:gd name="connsiteX95" fmla="*/ 2006587 w 3625039"/>
                    <a:gd name="connsiteY95" fmla="*/ 1954014 h 2927466"/>
                    <a:gd name="connsiteX96" fmla="*/ 2052620 w 3625039"/>
                    <a:gd name="connsiteY96" fmla="*/ 1917700 h 2927466"/>
                    <a:gd name="connsiteX97" fmla="*/ 1901057 w 3625039"/>
                    <a:gd name="connsiteY97" fmla="*/ 1917700 h 2927466"/>
                    <a:gd name="connsiteX98" fmla="*/ 1879979 w 3625039"/>
                    <a:gd name="connsiteY98" fmla="*/ 1938015 h 2927466"/>
                    <a:gd name="connsiteX99" fmla="*/ 1908578 w 3625039"/>
                    <a:gd name="connsiteY99" fmla="*/ 1925221 h 2927466"/>
                    <a:gd name="connsiteX100" fmla="*/ 1798208 w 3625039"/>
                    <a:gd name="connsiteY100" fmla="*/ 2051162 h 2927466"/>
                    <a:gd name="connsiteX101" fmla="*/ 1801674 w 3625039"/>
                    <a:gd name="connsiteY101" fmla="*/ 2033880 h 2927466"/>
                    <a:gd name="connsiteX102" fmla="*/ 1790687 w 3625039"/>
                    <a:gd name="connsiteY102" fmla="*/ 2043641 h 2927466"/>
                    <a:gd name="connsiteX103" fmla="*/ 1806744 w 3625039"/>
                    <a:gd name="connsiteY103" fmla="*/ 1996947 h 2927466"/>
                    <a:gd name="connsiteX104" fmla="*/ 1811864 w 3625039"/>
                    <a:gd name="connsiteY104" fmla="*/ 1986484 h 2927466"/>
                    <a:gd name="connsiteX105" fmla="*/ 1813649 w 3625039"/>
                    <a:gd name="connsiteY105" fmla="*/ 1983949 h 2927466"/>
                    <a:gd name="connsiteX106" fmla="*/ 1901057 w 3625039"/>
                    <a:gd name="connsiteY106" fmla="*/ 1917700 h 2927466"/>
                    <a:gd name="connsiteX107" fmla="*/ 1928174 w 3625039"/>
                    <a:gd name="connsiteY107" fmla="*/ 1905205 h 2927466"/>
                    <a:gd name="connsiteX108" fmla="*/ 1944077 w 3625039"/>
                    <a:gd name="connsiteY108" fmla="*/ 1913719 h 2927466"/>
                    <a:gd name="connsiteX109" fmla="*/ 1954915 w 3625039"/>
                    <a:gd name="connsiteY109" fmla="*/ 1927511 h 2927466"/>
                    <a:gd name="connsiteX110" fmla="*/ 1912509 w 3625039"/>
                    <a:gd name="connsiteY110" fmla="*/ 1925312 h 2927466"/>
                    <a:gd name="connsiteX111" fmla="*/ 1928724 w 3625039"/>
                    <a:gd name="connsiteY111" fmla="*/ 1914951 h 2927466"/>
                    <a:gd name="connsiteX112" fmla="*/ 1904987 w 3625039"/>
                    <a:gd name="connsiteY112" fmla="*/ 1917788 h 2927466"/>
                    <a:gd name="connsiteX113" fmla="*/ 1928174 w 3625039"/>
                    <a:gd name="connsiteY113" fmla="*/ 1905205 h 2927466"/>
                    <a:gd name="connsiteX114" fmla="*/ 2042624 w 3625039"/>
                    <a:gd name="connsiteY114" fmla="*/ 1854493 h 2927466"/>
                    <a:gd name="connsiteX115" fmla="*/ 2041686 w 3625039"/>
                    <a:gd name="connsiteY115" fmla="*/ 1866380 h 2927466"/>
                    <a:gd name="connsiteX116" fmla="*/ 2050146 w 3625039"/>
                    <a:gd name="connsiteY116" fmla="*/ 1862015 h 2927466"/>
                    <a:gd name="connsiteX117" fmla="*/ 2005280 w 3625039"/>
                    <a:gd name="connsiteY117" fmla="*/ 1930421 h 2927466"/>
                    <a:gd name="connsiteX118" fmla="*/ 2005898 w 3625039"/>
                    <a:gd name="connsiteY118" fmla="*/ 1915966 h 2927466"/>
                    <a:gd name="connsiteX119" fmla="*/ 1997758 w 3625039"/>
                    <a:gd name="connsiteY119" fmla="*/ 1922900 h 2927466"/>
                    <a:gd name="connsiteX120" fmla="*/ 1996861 w 3625039"/>
                    <a:gd name="connsiteY120" fmla="*/ 1915378 h 2927466"/>
                    <a:gd name="connsiteX121" fmla="*/ 1964294 w 3625039"/>
                    <a:gd name="connsiteY121" fmla="*/ 1928515 h 2927466"/>
                    <a:gd name="connsiteX122" fmla="*/ 1964072 w 3625039"/>
                    <a:gd name="connsiteY122" fmla="*/ 1923008 h 2927466"/>
                    <a:gd name="connsiteX123" fmla="*/ 1956771 w 3625039"/>
                    <a:gd name="connsiteY123" fmla="*/ 1920990 h 2927466"/>
                    <a:gd name="connsiteX124" fmla="*/ 1955931 w 3625039"/>
                    <a:gd name="connsiteY124" fmla="*/ 1900146 h 2927466"/>
                    <a:gd name="connsiteX125" fmla="*/ 1955895 w 3625039"/>
                    <a:gd name="connsiteY125" fmla="*/ 1899242 h 2927466"/>
                    <a:gd name="connsiteX126" fmla="*/ 2042624 w 3625039"/>
                    <a:gd name="connsiteY126" fmla="*/ 1854493 h 2927466"/>
                    <a:gd name="connsiteX127" fmla="*/ 2146919 w 3625039"/>
                    <a:gd name="connsiteY127" fmla="*/ 1828927 h 2927466"/>
                    <a:gd name="connsiteX128" fmla="*/ 2146919 w 3625039"/>
                    <a:gd name="connsiteY128" fmla="*/ 1828927 h 2927466"/>
                    <a:gd name="connsiteX129" fmla="*/ 2079558 w 3625039"/>
                    <a:gd name="connsiteY129" fmla="*/ 1790700 h 2927466"/>
                    <a:gd name="connsiteX130" fmla="*/ 2082042 w 3625039"/>
                    <a:gd name="connsiteY130" fmla="*/ 1801172 h 2927466"/>
                    <a:gd name="connsiteX131" fmla="*/ 2070087 w 3625039"/>
                    <a:gd name="connsiteY131" fmla="*/ 1800800 h 2927466"/>
                    <a:gd name="connsiteX132" fmla="*/ 2079558 w 3625039"/>
                    <a:gd name="connsiteY132" fmla="*/ 1790700 h 2927466"/>
                    <a:gd name="connsiteX133" fmla="*/ 2066857 w 3625039"/>
                    <a:gd name="connsiteY133" fmla="*/ 1790700 h 2927466"/>
                    <a:gd name="connsiteX134" fmla="*/ 2069341 w 3625039"/>
                    <a:gd name="connsiteY134" fmla="*/ 1801171 h 2927466"/>
                    <a:gd name="connsiteX135" fmla="*/ 2057387 w 3625039"/>
                    <a:gd name="connsiteY135" fmla="*/ 1800799 h 2927466"/>
                    <a:gd name="connsiteX136" fmla="*/ 2066857 w 3625039"/>
                    <a:gd name="connsiteY136" fmla="*/ 1790700 h 2927466"/>
                    <a:gd name="connsiteX137" fmla="*/ 2021151 w 3625039"/>
                    <a:gd name="connsiteY137" fmla="*/ 1778000 h 2927466"/>
                    <a:gd name="connsiteX138" fmla="*/ 2021086 w 3625039"/>
                    <a:gd name="connsiteY138" fmla="*/ 1788784 h 2927466"/>
                    <a:gd name="connsiteX139" fmla="*/ 2028673 w 3625039"/>
                    <a:gd name="connsiteY139" fmla="*/ 1785523 h 2927466"/>
                    <a:gd name="connsiteX140" fmla="*/ 2014111 w 3625039"/>
                    <a:gd name="connsiteY140" fmla="*/ 1801160 h 2927466"/>
                    <a:gd name="connsiteX141" fmla="*/ 2015676 w 3625039"/>
                    <a:gd name="connsiteY141" fmla="*/ 1791658 h 2927466"/>
                    <a:gd name="connsiteX142" fmla="*/ 2006587 w 3625039"/>
                    <a:gd name="connsiteY142" fmla="*/ 1793638 h 2927466"/>
                    <a:gd name="connsiteX143" fmla="*/ 2008250 w 3625039"/>
                    <a:gd name="connsiteY143" fmla="*/ 1783548 h 2927466"/>
                    <a:gd name="connsiteX144" fmla="*/ 2082131 w 3625039"/>
                    <a:gd name="connsiteY144" fmla="*/ 1752633 h 2927466"/>
                    <a:gd name="connsiteX145" fmla="*/ 2088163 w 3625039"/>
                    <a:gd name="connsiteY145" fmla="*/ 1756485 h 2927466"/>
                    <a:gd name="connsiteX146" fmla="*/ 2070087 w 3625039"/>
                    <a:gd name="connsiteY146" fmla="*/ 1770877 h 2927466"/>
                    <a:gd name="connsiteX147" fmla="*/ 2079970 w 3625039"/>
                    <a:gd name="connsiteY147" fmla="*/ 1753463 h 2927466"/>
                    <a:gd name="connsiteX148" fmla="*/ 2082131 w 3625039"/>
                    <a:gd name="connsiteY148" fmla="*/ 1752633 h 2927466"/>
                    <a:gd name="connsiteX149" fmla="*/ 2094830 w 3625039"/>
                    <a:gd name="connsiteY149" fmla="*/ 1752632 h 2927466"/>
                    <a:gd name="connsiteX150" fmla="*/ 2100862 w 3625039"/>
                    <a:gd name="connsiteY150" fmla="*/ 1756484 h 2927466"/>
                    <a:gd name="connsiteX151" fmla="*/ 2082787 w 3625039"/>
                    <a:gd name="connsiteY151" fmla="*/ 1770877 h 2927466"/>
                    <a:gd name="connsiteX152" fmla="*/ 2092670 w 3625039"/>
                    <a:gd name="connsiteY152" fmla="*/ 1753462 h 2927466"/>
                    <a:gd name="connsiteX153" fmla="*/ 2094830 w 3625039"/>
                    <a:gd name="connsiteY153" fmla="*/ 1752632 h 2927466"/>
                    <a:gd name="connsiteX154" fmla="*/ 931695 w 3625039"/>
                    <a:gd name="connsiteY154" fmla="*/ 1740661 h 2927466"/>
                    <a:gd name="connsiteX155" fmla="*/ 936341 w 3625039"/>
                    <a:gd name="connsiteY155" fmla="*/ 1746278 h 2927466"/>
                    <a:gd name="connsiteX156" fmla="*/ 959267 w 3625039"/>
                    <a:gd name="connsiteY156" fmla="*/ 1755054 h 2927466"/>
                    <a:gd name="connsiteX157" fmla="*/ 958257 w 3625039"/>
                    <a:gd name="connsiteY157" fmla="*/ 1756195 h 2927466"/>
                    <a:gd name="connsiteX158" fmla="*/ 966438 w 3625039"/>
                    <a:gd name="connsiteY158" fmla="*/ 1747506 h 2927466"/>
                    <a:gd name="connsiteX159" fmla="*/ 931695 w 3625039"/>
                    <a:gd name="connsiteY159" fmla="*/ 1740661 h 2927466"/>
                    <a:gd name="connsiteX160" fmla="*/ 2171956 w 3625039"/>
                    <a:gd name="connsiteY160" fmla="*/ 1739900 h 2927466"/>
                    <a:gd name="connsiteX161" fmla="*/ 2197844 w 3625039"/>
                    <a:gd name="connsiteY161" fmla="*/ 1750154 h 2927466"/>
                    <a:gd name="connsiteX162" fmla="*/ 2195682 w 3625039"/>
                    <a:gd name="connsiteY162" fmla="*/ 1756851 h 2927466"/>
                    <a:gd name="connsiteX163" fmla="*/ 2205368 w 3625039"/>
                    <a:gd name="connsiteY163" fmla="*/ 1757676 h 2927466"/>
                    <a:gd name="connsiteX164" fmla="*/ 2150285 w 3625039"/>
                    <a:gd name="connsiteY164" fmla="*/ 1827702 h 2927466"/>
                    <a:gd name="connsiteX165" fmla="*/ 2103011 w 3625039"/>
                    <a:gd name="connsiteY165" fmla="*/ 1863637 h 2927466"/>
                    <a:gd name="connsiteX166" fmla="*/ 2107599 w 3625039"/>
                    <a:gd name="connsiteY166" fmla="*/ 1832193 h 2927466"/>
                    <a:gd name="connsiteX167" fmla="*/ 2095487 w 3625039"/>
                    <a:gd name="connsiteY167" fmla="*/ 1856116 h 2927466"/>
                    <a:gd name="connsiteX168" fmla="*/ 2171956 w 3625039"/>
                    <a:gd name="connsiteY168" fmla="*/ 1739900 h 2927466"/>
                    <a:gd name="connsiteX169" fmla="*/ 656879 w 3625039"/>
                    <a:gd name="connsiteY169" fmla="*/ 1717227 h 2927466"/>
                    <a:gd name="connsiteX170" fmla="*/ 612035 w 3625039"/>
                    <a:gd name="connsiteY170" fmla="*/ 1791390 h 2927466"/>
                    <a:gd name="connsiteX171" fmla="*/ 620519 w 3625039"/>
                    <a:gd name="connsiteY171" fmla="*/ 1793321 h 2927466"/>
                    <a:gd name="connsiteX172" fmla="*/ 656879 w 3625039"/>
                    <a:gd name="connsiteY172" fmla="*/ 1717227 h 2927466"/>
                    <a:gd name="connsiteX173" fmla="*/ 551840 w 3625039"/>
                    <a:gd name="connsiteY173" fmla="*/ 1702394 h 2927466"/>
                    <a:gd name="connsiteX174" fmla="*/ 493261 w 3625039"/>
                    <a:gd name="connsiteY174" fmla="*/ 1742504 h 2927466"/>
                    <a:gd name="connsiteX175" fmla="*/ 506593 w 3625039"/>
                    <a:gd name="connsiteY175" fmla="*/ 1745927 h 2927466"/>
                    <a:gd name="connsiteX176" fmla="*/ 504371 w 3625039"/>
                    <a:gd name="connsiteY176" fmla="*/ 1750929 h 2927466"/>
                    <a:gd name="connsiteX177" fmla="*/ 514168 w 3625039"/>
                    <a:gd name="connsiteY177" fmla="*/ 1753475 h 2927466"/>
                    <a:gd name="connsiteX178" fmla="*/ 495988 w 3625039"/>
                    <a:gd name="connsiteY178" fmla="*/ 1793584 h 2927466"/>
                    <a:gd name="connsiteX179" fmla="*/ 502957 w 3625039"/>
                    <a:gd name="connsiteY179" fmla="*/ 1791215 h 2927466"/>
                    <a:gd name="connsiteX180" fmla="*/ 494877 w 3625039"/>
                    <a:gd name="connsiteY180" fmla="*/ 1795954 h 2927466"/>
                    <a:gd name="connsiteX181" fmla="*/ 492958 w 3625039"/>
                    <a:gd name="connsiteY181" fmla="*/ 1800255 h 2927466"/>
                    <a:gd name="connsiteX182" fmla="*/ 502957 w 3625039"/>
                    <a:gd name="connsiteY182" fmla="*/ 1791215 h 2927466"/>
                    <a:gd name="connsiteX183" fmla="*/ 551840 w 3625039"/>
                    <a:gd name="connsiteY183" fmla="*/ 1702394 h 2927466"/>
                    <a:gd name="connsiteX184" fmla="*/ 2253565 w 3625039"/>
                    <a:gd name="connsiteY184" fmla="*/ 1701800 h 2927466"/>
                    <a:gd name="connsiteX185" fmla="*/ 2235365 w 3625039"/>
                    <a:gd name="connsiteY185" fmla="*/ 1724956 h 2927466"/>
                    <a:gd name="connsiteX186" fmla="*/ 2253565 w 3625039"/>
                    <a:gd name="connsiteY186" fmla="*/ 1701800 h 2927466"/>
                    <a:gd name="connsiteX187" fmla="*/ 2253567 w 3625039"/>
                    <a:gd name="connsiteY187" fmla="*/ 1689100 h 2927466"/>
                    <a:gd name="connsiteX188" fmla="*/ 2235365 w 3625039"/>
                    <a:gd name="connsiteY188" fmla="*/ 1712255 h 2927466"/>
                    <a:gd name="connsiteX189" fmla="*/ 2253567 w 3625039"/>
                    <a:gd name="connsiteY189" fmla="*/ 1689100 h 2927466"/>
                    <a:gd name="connsiteX190" fmla="*/ 907354 w 3625039"/>
                    <a:gd name="connsiteY190" fmla="*/ 1677643 h 2927466"/>
                    <a:gd name="connsiteX191" fmla="*/ 898567 w 3625039"/>
                    <a:gd name="connsiteY191" fmla="*/ 1695109 h 2927466"/>
                    <a:gd name="connsiteX192" fmla="*/ 903718 w 3625039"/>
                    <a:gd name="connsiteY192" fmla="*/ 1704764 h 2927466"/>
                    <a:gd name="connsiteX193" fmla="*/ 945734 w 3625039"/>
                    <a:gd name="connsiteY193" fmla="*/ 1710117 h 2927466"/>
                    <a:gd name="connsiteX194" fmla="*/ 951592 w 3625039"/>
                    <a:gd name="connsiteY194" fmla="*/ 1699322 h 2927466"/>
                    <a:gd name="connsiteX195" fmla="*/ 994112 w 3625039"/>
                    <a:gd name="connsiteY195" fmla="*/ 1717929 h 2927466"/>
                    <a:gd name="connsiteX196" fmla="*/ 1001283 w 3625039"/>
                    <a:gd name="connsiteY196" fmla="*/ 1710205 h 2927466"/>
                    <a:gd name="connsiteX197" fmla="*/ 998657 w 3625039"/>
                    <a:gd name="connsiteY197" fmla="*/ 1706694 h 2927466"/>
                    <a:gd name="connsiteX198" fmla="*/ 997344 w 3625039"/>
                    <a:gd name="connsiteY198" fmla="*/ 1708011 h 2927466"/>
                    <a:gd name="connsiteX199" fmla="*/ 990678 w 3625039"/>
                    <a:gd name="connsiteY199" fmla="*/ 1698532 h 2927466"/>
                    <a:gd name="connsiteX200" fmla="*/ 907354 w 3625039"/>
                    <a:gd name="connsiteY200" fmla="*/ 1677643 h 2927466"/>
                    <a:gd name="connsiteX201" fmla="*/ 369942 w 3625039"/>
                    <a:gd name="connsiteY201" fmla="*/ 1674484 h 2927466"/>
                    <a:gd name="connsiteX202" fmla="*/ 370043 w 3625039"/>
                    <a:gd name="connsiteY202" fmla="*/ 1675098 h 2927466"/>
                    <a:gd name="connsiteX203" fmla="*/ 376709 w 3625039"/>
                    <a:gd name="connsiteY203" fmla="*/ 1676239 h 2927466"/>
                    <a:gd name="connsiteX204" fmla="*/ 378022 w 3625039"/>
                    <a:gd name="connsiteY204" fmla="*/ 1685894 h 2927466"/>
                    <a:gd name="connsiteX205" fmla="*/ 362974 w 3625039"/>
                    <a:gd name="connsiteY205" fmla="*/ 1678170 h 2927466"/>
                    <a:gd name="connsiteX206" fmla="*/ 343481 w 3625039"/>
                    <a:gd name="connsiteY206" fmla="*/ 1714769 h 2927466"/>
                    <a:gd name="connsiteX207" fmla="*/ 364387 w 3625039"/>
                    <a:gd name="connsiteY207" fmla="*/ 1708976 h 2927466"/>
                    <a:gd name="connsiteX208" fmla="*/ 360550 w 3625039"/>
                    <a:gd name="connsiteY208" fmla="*/ 1715910 h 2927466"/>
                    <a:gd name="connsiteX209" fmla="*/ 371861 w 3625039"/>
                    <a:gd name="connsiteY209" fmla="*/ 1716524 h 2927466"/>
                    <a:gd name="connsiteX210" fmla="*/ 356510 w 3625039"/>
                    <a:gd name="connsiteY210" fmla="*/ 1751017 h 2927466"/>
                    <a:gd name="connsiteX211" fmla="*/ 376002 w 3625039"/>
                    <a:gd name="connsiteY211" fmla="*/ 1715471 h 2927466"/>
                    <a:gd name="connsiteX212" fmla="*/ 376709 w 3625039"/>
                    <a:gd name="connsiteY212" fmla="*/ 1715559 h 2927466"/>
                    <a:gd name="connsiteX213" fmla="*/ 377315 w 3625039"/>
                    <a:gd name="connsiteY213" fmla="*/ 1735746 h 2927466"/>
                    <a:gd name="connsiteX214" fmla="*/ 378426 w 3625039"/>
                    <a:gd name="connsiteY214" fmla="*/ 1733639 h 2927466"/>
                    <a:gd name="connsiteX215" fmla="*/ 391556 w 3625039"/>
                    <a:gd name="connsiteY215" fmla="*/ 1688527 h 2927466"/>
                    <a:gd name="connsiteX216" fmla="*/ 436601 w 3625039"/>
                    <a:gd name="connsiteY216" fmla="*/ 1694231 h 2927466"/>
                    <a:gd name="connsiteX217" fmla="*/ 369942 w 3625039"/>
                    <a:gd name="connsiteY217" fmla="*/ 1674484 h 2927466"/>
                    <a:gd name="connsiteX218" fmla="*/ 3077996 w 3625039"/>
                    <a:gd name="connsiteY218" fmla="*/ 1613570 h 2927466"/>
                    <a:gd name="connsiteX219" fmla="*/ 3104482 w 3625039"/>
                    <a:gd name="connsiteY219" fmla="*/ 1617651 h 2927466"/>
                    <a:gd name="connsiteX220" fmla="*/ 3104531 w 3625039"/>
                    <a:gd name="connsiteY220" fmla="*/ 1617651 h 2927466"/>
                    <a:gd name="connsiteX221" fmla="*/ 3120943 w 3625039"/>
                    <a:gd name="connsiteY221" fmla="*/ 1631660 h 2927466"/>
                    <a:gd name="connsiteX222" fmla="*/ 3085956 w 3625039"/>
                    <a:gd name="connsiteY222" fmla="*/ 2468955 h 2927466"/>
                    <a:gd name="connsiteX223" fmla="*/ 3115833 w 3625039"/>
                    <a:gd name="connsiteY223" fmla="*/ 2484303 h 2927466"/>
                    <a:gd name="connsiteX224" fmla="*/ 3115145 w 3625039"/>
                    <a:gd name="connsiteY224" fmla="*/ 2487897 h 2927466"/>
                    <a:gd name="connsiteX225" fmla="*/ 3123351 w 3625039"/>
                    <a:gd name="connsiteY225" fmla="*/ 2491795 h 2927466"/>
                    <a:gd name="connsiteX226" fmla="*/ 3064630 w 3625039"/>
                    <a:gd name="connsiteY226" fmla="*/ 2675187 h 2927466"/>
                    <a:gd name="connsiteX227" fmla="*/ 3085711 w 3625039"/>
                    <a:gd name="connsiteY227" fmla="*/ 2664772 h 2927466"/>
                    <a:gd name="connsiteX228" fmla="*/ 3084237 w 3625039"/>
                    <a:gd name="connsiteY228" fmla="*/ 2674457 h 2927466"/>
                    <a:gd name="connsiteX229" fmla="*/ 3093229 w 3625039"/>
                    <a:gd name="connsiteY229" fmla="*/ 2672325 h 2927466"/>
                    <a:gd name="connsiteX230" fmla="*/ 3069642 w 3625039"/>
                    <a:gd name="connsiteY230" fmla="*/ 2754794 h 2927466"/>
                    <a:gd name="connsiteX231" fmla="*/ 3066498 w 3625039"/>
                    <a:gd name="connsiteY231" fmla="*/ 2760945 h 2927466"/>
                    <a:gd name="connsiteX232" fmla="*/ 3094752 w 3625039"/>
                    <a:gd name="connsiteY232" fmla="*/ 2765757 h 2927466"/>
                    <a:gd name="connsiteX233" fmla="*/ 3094900 w 3625039"/>
                    <a:gd name="connsiteY233" fmla="*/ 2772518 h 2927466"/>
                    <a:gd name="connsiteX234" fmla="*/ 3102270 w 3625039"/>
                    <a:gd name="connsiteY234" fmla="*/ 2773309 h 2927466"/>
                    <a:gd name="connsiteX235" fmla="*/ 3104482 w 3625039"/>
                    <a:gd name="connsiteY235" fmla="*/ 2870335 h 2927466"/>
                    <a:gd name="connsiteX236" fmla="*/ 3137847 w 3625039"/>
                    <a:gd name="connsiteY236" fmla="*/ 2866863 h 2927466"/>
                    <a:gd name="connsiteX237" fmla="*/ 3126643 w 3625039"/>
                    <a:gd name="connsiteY237" fmla="*/ 2878618 h 2927466"/>
                    <a:gd name="connsiteX238" fmla="*/ 3145365 w 3625039"/>
                    <a:gd name="connsiteY238" fmla="*/ 2874355 h 2927466"/>
                    <a:gd name="connsiteX239" fmla="*/ 3068512 w 3625039"/>
                    <a:gd name="connsiteY239" fmla="*/ 2927466 h 2927466"/>
                    <a:gd name="connsiteX240" fmla="*/ 3075637 w 3625039"/>
                    <a:gd name="connsiteY240" fmla="*/ 2919548 h 2927466"/>
                    <a:gd name="connsiteX241" fmla="*/ 3055147 w 3625039"/>
                    <a:gd name="connsiteY241" fmla="*/ 2922167 h 2927466"/>
                    <a:gd name="connsiteX242" fmla="*/ 3026008 w 3625039"/>
                    <a:gd name="connsiteY242" fmla="*/ 2903103 h 2927466"/>
                    <a:gd name="connsiteX243" fmla="*/ 3005468 w 3625039"/>
                    <a:gd name="connsiteY243" fmla="*/ 2858702 h 2927466"/>
                    <a:gd name="connsiteX244" fmla="*/ 3003011 w 3625039"/>
                    <a:gd name="connsiteY244" fmla="*/ 2860712 h 2927466"/>
                    <a:gd name="connsiteX245" fmla="*/ 2998048 w 3625039"/>
                    <a:gd name="connsiteY245" fmla="*/ 2851088 h 2927466"/>
                    <a:gd name="connsiteX246" fmla="*/ 2995493 w 3625039"/>
                    <a:gd name="connsiteY246" fmla="*/ 2853220 h 2927466"/>
                    <a:gd name="connsiteX247" fmla="*/ 2979621 w 3625039"/>
                    <a:gd name="connsiteY247" fmla="*/ 2812351 h 2927466"/>
                    <a:gd name="connsiteX248" fmla="*/ 2999571 w 3625039"/>
                    <a:gd name="connsiteY248" fmla="*/ 2816127 h 2927466"/>
                    <a:gd name="connsiteX249" fmla="*/ 2809160 w 3625039"/>
                    <a:gd name="connsiteY249" fmla="*/ 2514148 h 2927466"/>
                    <a:gd name="connsiteX250" fmla="*/ 2727443 w 3625039"/>
                    <a:gd name="connsiteY250" fmla="*/ 2445993 h 2927466"/>
                    <a:gd name="connsiteX251" fmla="*/ 2363229 w 3625039"/>
                    <a:gd name="connsiteY251" fmla="*/ 2375340 h 2927466"/>
                    <a:gd name="connsiteX252" fmla="*/ 2342148 w 3625039"/>
                    <a:gd name="connsiteY252" fmla="*/ 2348358 h 2927466"/>
                    <a:gd name="connsiteX253" fmla="*/ 2342591 w 3625039"/>
                    <a:gd name="connsiteY253" fmla="*/ 2347932 h 2927466"/>
                    <a:gd name="connsiteX254" fmla="*/ 2341411 w 3625039"/>
                    <a:gd name="connsiteY254" fmla="*/ 2346226 h 2927466"/>
                    <a:gd name="connsiteX255" fmla="*/ 2341903 w 3625039"/>
                    <a:gd name="connsiteY255" fmla="*/ 2345678 h 2927466"/>
                    <a:gd name="connsiteX256" fmla="*/ 2342984 w 3625039"/>
                    <a:gd name="connsiteY256" fmla="*/ 2347505 h 2927466"/>
                    <a:gd name="connsiteX257" fmla="*/ 2344900 w 3625039"/>
                    <a:gd name="connsiteY257" fmla="*/ 2345495 h 2927466"/>
                    <a:gd name="connsiteX258" fmla="*/ 2343819 w 3625039"/>
                    <a:gd name="connsiteY258" fmla="*/ 2343729 h 2927466"/>
                    <a:gd name="connsiteX259" fmla="*/ 2341903 w 3625039"/>
                    <a:gd name="connsiteY259" fmla="*/ 2345678 h 2927466"/>
                    <a:gd name="connsiteX260" fmla="*/ 2227263 w 3625039"/>
                    <a:gd name="connsiteY260" fmla="*/ 2175868 h 2927466"/>
                    <a:gd name="connsiteX261" fmla="*/ 2179205 w 3625039"/>
                    <a:gd name="connsiteY261" fmla="*/ 2140785 h 2927466"/>
                    <a:gd name="connsiteX262" fmla="*/ 2181318 w 3625039"/>
                    <a:gd name="connsiteY262" fmla="*/ 2139141 h 2927466"/>
                    <a:gd name="connsiteX263" fmla="*/ 2174166 w 3625039"/>
                    <a:gd name="connsiteY263" fmla="*/ 2134753 h 2927466"/>
                    <a:gd name="connsiteX264" fmla="*/ 2153810 w 3625039"/>
                    <a:gd name="connsiteY264" fmla="*/ 2149363 h 2927466"/>
                    <a:gd name="connsiteX265" fmla="*/ 2161557 w 3625039"/>
                    <a:gd name="connsiteY265" fmla="*/ 2130883 h 2927466"/>
                    <a:gd name="connsiteX266" fmla="*/ 2146287 w 3625039"/>
                    <a:gd name="connsiteY266" fmla="*/ 2141841 h 2927466"/>
                    <a:gd name="connsiteX267" fmla="*/ 2171518 w 3625039"/>
                    <a:gd name="connsiteY267" fmla="*/ 2123733 h 2927466"/>
                    <a:gd name="connsiteX268" fmla="*/ 2162709 w 3625039"/>
                    <a:gd name="connsiteY268" fmla="*/ 2130052 h 2927466"/>
                    <a:gd name="connsiteX269" fmla="*/ 2174316 w 3625039"/>
                    <a:gd name="connsiteY269" fmla="*/ 2130907 h 2927466"/>
                    <a:gd name="connsiteX270" fmla="*/ 2198643 w 3625039"/>
                    <a:gd name="connsiteY270" fmla="*/ 2109380 h 2927466"/>
                    <a:gd name="connsiteX271" fmla="*/ 2255959 w 3625039"/>
                    <a:gd name="connsiteY271" fmla="*/ 1925599 h 2927466"/>
                    <a:gd name="connsiteX272" fmla="*/ 2259891 w 3625039"/>
                    <a:gd name="connsiteY272" fmla="*/ 1937415 h 2927466"/>
                    <a:gd name="connsiteX273" fmla="*/ 2263478 w 3625039"/>
                    <a:gd name="connsiteY273" fmla="*/ 1933152 h 2927466"/>
                    <a:gd name="connsiteX274" fmla="*/ 2272863 w 3625039"/>
                    <a:gd name="connsiteY274" fmla="*/ 1961230 h 2927466"/>
                    <a:gd name="connsiteX275" fmla="*/ 2290258 w 3625039"/>
                    <a:gd name="connsiteY275" fmla="*/ 1974569 h 2927466"/>
                    <a:gd name="connsiteX276" fmla="*/ 2303771 w 3625039"/>
                    <a:gd name="connsiteY276" fmla="*/ 1893136 h 2927466"/>
                    <a:gd name="connsiteX277" fmla="*/ 2445683 w 3625039"/>
                    <a:gd name="connsiteY277" fmla="*/ 1772051 h 2927466"/>
                    <a:gd name="connsiteX278" fmla="*/ 2553296 w 3625039"/>
                    <a:gd name="connsiteY278" fmla="*/ 1749638 h 2927466"/>
                    <a:gd name="connsiteX279" fmla="*/ 2568824 w 3625039"/>
                    <a:gd name="connsiteY279" fmla="*/ 1757982 h 2927466"/>
                    <a:gd name="connsiteX280" fmla="*/ 2587742 w 3625039"/>
                    <a:gd name="connsiteY280" fmla="*/ 1752013 h 2927466"/>
                    <a:gd name="connsiteX281" fmla="*/ 2748228 w 3625039"/>
                    <a:gd name="connsiteY281" fmla="*/ 1657363 h 2927466"/>
                    <a:gd name="connsiteX282" fmla="*/ 2815253 w 3625039"/>
                    <a:gd name="connsiteY282" fmla="*/ 1698293 h 2927466"/>
                    <a:gd name="connsiteX283" fmla="*/ 2829356 w 3625039"/>
                    <a:gd name="connsiteY283" fmla="*/ 1732766 h 2927466"/>
                    <a:gd name="connsiteX284" fmla="*/ 3077996 w 3625039"/>
                    <a:gd name="connsiteY284" fmla="*/ 1613570 h 2927466"/>
                    <a:gd name="connsiteX285" fmla="*/ 3619515 w 3625039"/>
                    <a:gd name="connsiteY285" fmla="*/ 1613095 h 2927466"/>
                    <a:gd name="connsiteX286" fmla="*/ 3625039 w 3625039"/>
                    <a:gd name="connsiteY286" fmla="*/ 1790236 h 2927466"/>
                    <a:gd name="connsiteX287" fmla="*/ 3619515 w 3625039"/>
                    <a:gd name="connsiteY287" fmla="*/ 1613095 h 2927466"/>
                    <a:gd name="connsiteX288" fmla="*/ 3113236 w 3625039"/>
                    <a:gd name="connsiteY288" fmla="*/ 1600203 h 2927466"/>
                    <a:gd name="connsiteX289" fmla="*/ 3086849 w 3625039"/>
                    <a:gd name="connsiteY289" fmla="*/ 1605012 h 2927466"/>
                    <a:gd name="connsiteX290" fmla="*/ 3113236 w 3625039"/>
                    <a:gd name="connsiteY290" fmla="*/ 1600203 h 2927466"/>
                    <a:gd name="connsiteX291" fmla="*/ 1324073 w 3625039"/>
                    <a:gd name="connsiteY291" fmla="*/ 1576008 h 2927466"/>
                    <a:gd name="connsiteX292" fmla="*/ 1310842 w 3625039"/>
                    <a:gd name="connsiteY292" fmla="*/ 1644994 h 2927466"/>
                    <a:gd name="connsiteX293" fmla="*/ 1324073 w 3625039"/>
                    <a:gd name="connsiteY293" fmla="*/ 1576008 h 2927466"/>
                    <a:gd name="connsiteX294" fmla="*/ 293056 w 3625039"/>
                    <a:gd name="connsiteY294" fmla="*/ 1562103 h 2927466"/>
                    <a:gd name="connsiteX295" fmla="*/ 293056 w 3625039"/>
                    <a:gd name="connsiteY295" fmla="*/ 1562103 h 2927466"/>
                    <a:gd name="connsiteX296" fmla="*/ 1707588 w 3625039"/>
                    <a:gd name="connsiteY296" fmla="*/ 1537202 h 2927466"/>
                    <a:gd name="connsiteX297" fmla="*/ 1712551 w 3625039"/>
                    <a:gd name="connsiteY297" fmla="*/ 1545225 h 2927466"/>
                    <a:gd name="connsiteX298" fmla="*/ 1728277 w 3625039"/>
                    <a:gd name="connsiteY298" fmla="*/ 1576770 h 2927466"/>
                    <a:gd name="connsiteX299" fmla="*/ 1709328 w 3625039"/>
                    <a:gd name="connsiteY299" fmla="*/ 1573331 h 2927466"/>
                    <a:gd name="connsiteX300" fmla="*/ 1709401 w 3625039"/>
                    <a:gd name="connsiteY300" fmla="*/ 1567185 h 2927466"/>
                    <a:gd name="connsiteX301" fmla="*/ 1701805 w 3625039"/>
                    <a:gd name="connsiteY301" fmla="*/ 1565808 h 2927466"/>
                    <a:gd name="connsiteX302" fmla="*/ 1707588 w 3625039"/>
                    <a:gd name="connsiteY302" fmla="*/ 1537202 h 2927466"/>
                    <a:gd name="connsiteX303" fmla="*/ 1501830 w 3625039"/>
                    <a:gd name="connsiteY303" fmla="*/ 1526771 h 2927466"/>
                    <a:gd name="connsiteX304" fmla="*/ 1440928 w 3625039"/>
                    <a:gd name="connsiteY304" fmla="*/ 1622964 h 2927466"/>
                    <a:gd name="connsiteX305" fmla="*/ 1501830 w 3625039"/>
                    <a:gd name="connsiteY305" fmla="*/ 1526771 h 2927466"/>
                    <a:gd name="connsiteX306" fmla="*/ 1503951 w 3625039"/>
                    <a:gd name="connsiteY306" fmla="*/ 1523874 h 2927466"/>
                    <a:gd name="connsiteX307" fmla="*/ 1503951 w 3625039"/>
                    <a:gd name="connsiteY307" fmla="*/ 1523962 h 2927466"/>
                    <a:gd name="connsiteX308" fmla="*/ 1503951 w 3625039"/>
                    <a:gd name="connsiteY308" fmla="*/ 1523874 h 2927466"/>
                    <a:gd name="connsiteX309" fmla="*/ 1412333 w 3625039"/>
                    <a:gd name="connsiteY309" fmla="*/ 1488767 h 2927466"/>
                    <a:gd name="connsiteX310" fmla="*/ 1419819 w 3625039"/>
                    <a:gd name="connsiteY310" fmla="*/ 1493156 h 2927466"/>
                    <a:gd name="connsiteX311" fmla="*/ 1177121 w 3625039"/>
                    <a:gd name="connsiteY311" fmla="*/ 1683260 h 2927466"/>
                    <a:gd name="connsiteX312" fmla="*/ 1322255 w 3625039"/>
                    <a:gd name="connsiteY312" fmla="*/ 1555910 h 2927466"/>
                    <a:gd name="connsiteX313" fmla="*/ 1316599 w 3625039"/>
                    <a:gd name="connsiteY313" fmla="*/ 1568460 h 2927466"/>
                    <a:gd name="connsiteX314" fmla="*/ 1313468 w 3625039"/>
                    <a:gd name="connsiteY314" fmla="*/ 1576360 h 2927466"/>
                    <a:gd name="connsiteX315" fmla="*/ 1329830 w 3625039"/>
                    <a:gd name="connsiteY315" fmla="*/ 1563458 h 2927466"/>
                    <a:gd name="connsiteX316" fmla="*/ 1325285 w 3625039"/>
                    <a:gd name="connsiteY316" fmla="*/ 1573288 h 2927466"/>
                    <a:gd name="connsiteX317" fmla="*/ 1331648 w 3625039"/>
                    <a:gd name="connsiteY317" fmla="*/ 1581099 h 2927466"/>
                    <a:gd name="connsiteX318" fmla="*/ 1334375 w 3625039"/>
                    <a:gd name="connsiteY318" fmla="*/ 1583205 h 2927466"/>
                    <a:gd name="connsiteX319" fmla="*/ 1388914 w 3625039"/>
                    <a:gd name="connsiteY319" fmla="*/ 1595317 h 2927466"/>
                    <a:gd name="connsiteX320" fmla="*/ 1403357 w 3625039"/>
                    <a:gd name="connsiteY320" fmla="*/ 1567144 h 2927466"/>
                    <a:gd name="connsiteX321" fmla="*/ 1424061 w 3625039"/>
                    <a:gd name="connsiteY321" fmla="*/ 1582591 h 2927466"/>
                    <a:gd name="connsiteX322" fmla="*/ 1405175 w 3625039"/>
                    <a:gd name="connsiteY322" fmla="*/ 1516063 h 2927466"/>
                    <a:gd name="connsiteX323" fmla="*/ 1443453 w 3625039"/>
                    <a:gd name="connsiteY323" fmla="*/ 1497895 h 2927466"/>
                    <a:gd name="connsiteX324" fmla="*/ 1419819 w 3625039"/>
                    <a:gd name="connsiteY324" fmla="*/ 1493156 h 2927466"/>
                    <a:gd name="connsiteX325" fmla="*/ 1443251 w 3625039"/>
                    <a:gd name="connsiteY325" fmla="*/ 1494209 h 2927466"/>
                    <a:gd name="connsiteX326" fmla="*/ 1442948 w 3625039"/>
                    <a:gd name="connsiteY326" fmla="*/ 1493331 h 2927466"/>
                    <a:gd name="connsiteX327" fmla="*/ 1412333 w 3625039"/>
                    <a:gd name="connsiteY327" fmla="*/ 1488767 h 2927466"/>
                    <a:gd name="connsiteX328" fmla="*/ 1524757 w 3625039"/>
                    <a:gd name="connsiteY328" fmla="*/ 1439530 h 2927466"/>
                    <a:gd name="connsiteX329" fmla="*/ 1528897 w 3625039"/>
                    <a:gd name="connsiteY329" fmla="*/ 1449272 h 2927466"/>
                    <a:gd name="connsiteX330" fmla="*/ 1491831 w 3625039"/>
                    <a:gd name="connsiteY330" fmla="*/ 1482009 h 2927466"/>
                    <a:gd name="connsiteX331" fmla="*/ 1478196 w 3625039"/>
                    <a:gd name="connsiteY331" fmla="*/ 1519047 h 2927466"/>
                    <a:gd name="connsiteX332" fmla="*/ 1532634 w 3625039"/>
                    <a:gd name="connsiteY332" fmla="*/ 1440846 h 2927466"/>
                    <a:gd name="connsiteX333" fmla="*/ 1524757 w 3625039"/>
                    <a:gd name="connsiteY333" fmla="*/ 1439530 h 2927466"/>
                    <a:gd name="connsiteX334" fmla="*/ 533762 w 3625039"/>
                    <a:gd name="connsiteY334" fmla="*/ 1396963 h 2927466"/>
                    <a:gd name="connsiteX335" fmla="*/ 516895 w 3625039"/>
                    <a:gd name="connsiteY335" fmla="*/ 1402316 h 2927466"/>
                    <a:gd name="connsiteX336" fmla="*/ 501038 w 3625039"/>
                    <a:gd name="connsiteY336" fmla="*/ 1444971 h 2927466"/>
                    <a:gd name="connsiteX337" fmla="*/ 533762 w 3625039"/>
                    <a:gd name="connsiteY337" fmla="*/ 1396963 h 2927466"/>
                    <a:gd name="connsiteX338" fmla="*/ 335312 w 3625039"/>
                    <a:gd name="connsiteY338" fmla="*/ 1333500 h 2927466"/>
                    <a:gd name="connsiteX339" fmla="*/ 330187 w 3625039"/>
                    <a:gd name="connsiteY339" fmla="*/ 1348297 h 2927466"/>
                    <a:gd name="connsiteX340" fmla="*/ 335312 w 3625039"/>
                    <a:gd name="connsiteY340" fmla="*/ 1333500 h 2927466"/>
                    <a:gd name="connsiteX341" fmla="*/ 322612 w 3625039"/>
                    <a:gd name="connsiteY341" fmla="*/ 1333500 h 2927466"/>
                    <a:gd name="connsiteX342" fmla="*/ 317487 w 3625039"/>
                    <a:gd name="connsiteY342" fmla="*/ 1348297 h 2927466"/>
                    <a:gd name="connsiteX343" fmla="*/ 322612 w 3625039"/>
                    <a:gd name="connsiteY343" fmla="*/ 1333500 h 2927466"/>
                    <a:gd name="connsiteX344" fmla="*/ 317487 w 3625039"/>
                    <a:gd name="connsiteY344" fmla="*/ 1320984 h 2927466"/>
                    <a:gd name="connsiteX345" fmla="*/ 317698 w 3625039"/>
                    <a:gd name="connsiteY345" fmla="*/ 1320984 h 2927466"/>
                    <a:gd name="connsiteX346" fmla="*/ 317487 w 3625039"/>
                    <a:gd name="connsiteY346" fmla="*/ 1321195 h 2927466"/>
                    <a:gd name="connsiteX347" fmla="*/ 317487 w 3625039"/>
                    <a:gd name="connsiteY347" fmla="*/ 1320984 h 2927466"/>
                    <a:gd name="connsiteX348" fmla="*/ 317409 w 3625039"/>
                    <a:gd name="connsiteY348" fmla="*/ 1320800 h 2927466"/>
                    <a:gd name="connsiteX349" fmla="*/ 317409 w 3625039"/>
                    <a:gd name="connsiteY349" fmla="*/ 1320800 h 2927466"/>
                    <a:gd name="connsiteX350" fmla="*/ 498548 w 3625039"/>
                    <a:gd name="connsiteY350" fmla="*/ 1269999 h 2927466"/>
                    <a:gd name="connsiteX351" fmla="*/ 477439 w 3625039"/>
                    <a:gd name="connsiteY351" fmla="*/ 1274690 h 2927466"/>
                    <a:gd name="connsiteX352" fmla="*/ 463296 w 3625039"/>
                    <a:gd name="connsiteY352" fmla="*/ 1273739 h 2927466"/>
                    <a:gd name="connsiteX353" fmla="*/ 498548 w 3625039"/>
                    <a:gd name="connsiteY353" fmla="*/ 1269999 h 2927466"/>
                    <a:gd name="connsiteX354" fmla="*/ 412541 w 3625039"/>
                    <a:gd name="connsiteY354" fmla="*/ 1244600 h 2927466"/>
                    <a:gd name="connsiteX355" fmla="*/ 414984 w 3625039"/>
                    <a:gd name="connsiteY355" fmla="*/ 1246167 h 2927466"/>
                    <a:gd name="connsiteX356" fmla="*/ 406387 w 3625039"/>
                    <a:gd name="connsiteY356" fmla="*/ 1258576 h 2927466"/>
                    <a:gd name="connsiteX357" fmla="*/ 412541 w 3625039"/>
                    <a:gd name="connsiteY357" fmla="*/ 1244600 h 2927466"/>
                    <a:gd name="connsiteX358" fmla="*/ 319832 w 3625039"/>
                    <a:gd name="connsiteY358" fmla="*/ 1244600 h 2927466"/>
                    <a:gd name="connsiteX359" fmla="*/ 317129 w 3625039"/>
                    <a:gd name="connsiteY359" fmla="*/ 1256735 h 2927466"/>
                    <a:gd name="connsiteX360" fmla="*/ 327355 w 3625039"/>
                    <a:gd name="connsiteY360" fmla="*/ 1252122 h 2927466"/>
                    <a:gd name="connsiteX361" fmla="*/ 327956 w 3625039"/>
                    <a:gd name="connsiteY361" fmla="*/ 1281535 h 2927466"/>
                    <a:gd name="connsiteX362" fmla="*/ 397220 w 3625039"/>
                    <a:gd name="connsiteY362" fmla="*/ 1246627 h 2927466"/>
                    <a:gd name="connsiteX363" fmla="*/ 389646 w 3625039"/>
                    <a:gd name="connsiteY363" fmla="*/ 1263184 h 2927466"/>
                    <a:gd name="connsiteX364" fmla="*/ 404743 w 3625039"/>
                    <a:gd name="connsiteY364" fmla="*/ 1254148 h 2927466"/>
                    <a:gd name="connsiteX365" fmla="*/ 381861 w 3625039"/>
                    <a:gd name="connsiteY365" fmla="*/ 1302997 h 2927466"/>
                    <a:gd name="connsiteX366" fmla="*/ 379527 w 3625039"/>
                    <a:gd name="connsiteY366" fmla="*/ 1303272 h 2927466"/>
                    <a:gd name="connsiteX367" fmla="*/ 371438 w 3625039"/>
                    <a:gd name="connsiteY367" fmla="*/ 1318462 h 2927466"/>
                    <a:gd name="connsiteX368" fmla="*/ 372325 w 3625039"/>
                    <a:gd name="connsiteY368" fmla="*/ 1316190 h 2927466"/>
                    <a:gd name="connsiteX369" fmla="*/ 378676 w 3625039"/>
                    <a:gd name="connsiteY369" fmla="*/ 1303372 h 2927466"/>
                    <a:gd name="connsiteX370" fmla="*/ 370625 w 3625039"/>
                    <a:gd name="connsiteY370" fmla="*/ 1304320 h 2927466"/>
                    <a:gd name="connsiteX371" fmla="*/ 369935 w 3625039"/>
                    <a:gd name="connsiteY371" fmla="*/ 1304404 h 2927466"/>
                    <a:gd name="connsiteX372" fmla="*/ 339064 w 3625039"/>
                    <a:gd name="connsiteY372" fmla="*/ 1321318 h 2927466"/>
                    <a:gd name="connsiteX373" fmla="*/ 343615 w 3625039"/>
                    <a:gd name="connsiteY373" fmla="*/ 1313868 h 2927466"/>
                    <a:gd name="connsiteX374" fmla="*/ 331663 w 3625039"/>
                    <a:gd name="connsiteY374" fmla="*/ 1324376 h 2927466"/>
                    <a:gd name="connsiteX375" fmla="*/ 335216 w 3625039"/>
                    <a:gd name="connsiteY375" fmla="*/ 1310674 h 2927466"/>
                    <a:gd name="connsiteX376" fmla="*/ 331541 w 3625039"/>
                    <a:gd name="connsiteY376" fmla="*/ 1313791 h 2927466"/>
                    <a:gd name="connsiteX377" fmla="*/ 333484 w 3625039"/>
                    <a:gd name="connsiteY377" fmla="*/ 1310614 h 2927466"/>
                    <a:gd name="connsiteX378" fmla="*/ 332666 w 3625039"/>
                    <a:gd name="connsiteY378" fmla="*/ 1311222 h 2927466"/>
                    <a:gd name="connsiteX379" fmla="*/ 333484 w 3625039"/>
                    <a:gd name="connsiteY379" fmla="*/ 1310608 h 2927466"/>
                    <a:gd name="connsiteX380" fmla="*/ 335485 w 3625039"/>
                    <a:gd name="connsiteY380" fmla="*/ 1307342 h 2927466"/>
                    <a:gd name="connsiteX381" fmla="*/ 335440 w 3625039"/>
                    <a:gd name="connsiteY381" fmla="*/ 1306919 h 2927466"/>
                    <a:gd name="connsiteX382" fmla="*/ 324140 w 3625039"/>
                    <a:gd name="connsiteY382" fmla="*/ 1316854 h 2927466"/>
                    <a:gd name="connsiteX383" fmla="*/ 327304 w 3625039"/>
                    <a:gd name="connsiteY383" fmla="*/ 1304684 h 2927466"/>
                    <a:gd name="connsiteX384" fmla="*/ 312719 w 3625039"/>
                    <a:gd name="connsiteY384" fmla="*/ 1312176 h 2927466"/>
                    <a:gd name="connsiteX385" fmla="*/ 311575 w 3625039"/>
                    <a:gd name="connsiteY385" fmla="*/ 1302771 h 2927466"/>
                    <a:gd name="connsiteX386" fmla="*/ 308820 w 3625039"/>
                    <a:gd name="connsiteY386" fmla="*/ 1303587 h 2927466"/>
                    <a:gd name="connsiteX387" fmla="*/ 305292 w 3625039"/>
                    <a:gd name="connsiteY387" fmla="*/ 1319965 h 2927466"/>
                    <a:gd name="connsiteX388" fmla="*/ 309785 w 3625039"/>
                    <a:gd name="connsiteY388" fmla="*/ 1314125 h 2927466"/>
                    <a:gd name="connsiteX389" fmla="*/ 303451 w 3625039"/>
                    <a:gd name="connsiteY389" fmla="*/ 1328500 h 2927466"/>
                    <a:gd name="connsiteX390" fmla="*/ 298869 w 3625039"/>
                    <a:gd name="connsiteY390" fmla="*/ 1349808 h 2927466"/>
                    <a:gd name="connsiteX391" fmla="*/ 281944 w 3625039"/>
                    <a:gd name="connsiteY391" fmla="*/ 1365775 h 2927466"/>
                    <a:gd name="connsiteX392" fmla="*/ 274210 w 3625039"/>
                    <a:gd name="connsiteY392" fmla="*/ 1373338 h 2927466"/>
                    <a:gd name="connsiteX393" fmla="*/ 285485 w 3625039"/>
                    <a:gd name="connsiteY393" fmla="*/ 1345069 h 2927466"/>
                    <a:gd name="connsiteX394" fmla="*/ 274421 w 3625039"/>
                    <a:gd name="connsiteY394" fmla="*/ 1358253 h 2927466"/>
                    <a:gd name="connsiteX395" fmla="*/ 266687 w 3625039"/>
                    <a:gd name="connsiteY395" fmla="*/ 1365816 h 2927466"/>
                    <a:gd name="connsiteX396" fmla="*/ 319832 w 3625039"/>
                    <a:gd name="connsiteY396" fmla="*/ 1244600 h 2927466"/>
                    <a:gd name="connsiteX397" fmla="*/ 480229 w 3625039"/>
                    <a:gd name="connsiteY397" fmla="*/ 1181632 h 2927466"/>
                    <a:gd name="connsiteX398" fmla="*/ 472649 w 3625039"/>
                    <a:gd name="connsiteY398" fmla="*/ 1203698 h 2927466"/>
                    <a:gd name="connsiteX399" fmla="*/ 475708 w 3625039"/>
                    <a:gd name="connsiteY399" fmla="*/ 1183138 h 2927466"/>
                    <a:gd name="connsiteX400" fmla="*/ 480229 w 3625039"/>
                    <a:gd name="connsiteY400" fmla="*/ 1181632 h 2927466"/>
                    <a:gd name="connsiteX401" fmla="*/ 467528 w 3625039"/>
                    <a:gd name="connsiteY401" fmla="*/ 1181632 h 2927466"/>
                    <a:gd name="connsiteX402" fmla="*/ 459950 w 3625039"/>
                    <a:gd name="connsiteY402" fmla="*/ 1203698 h 2927466"/>
                    <a:gd name="connsiteX403" fmla="*/ 463008 w 3625039"/>
                    <a:gd name="connsiteY403" fmla="*/ 1183138 h 2927466"/>
                    <a:gd name="connsiteX404" fmla="*/ 467528 w 3625039"/>
                    <a:gd name="connsiteY404" fmla="*/ 1181632 h 2927466"/>
                    <a:gd name="connsiteX405" fmla="*/ 1016261 w 3625039"/>
                    <a:gd name="connsiteY405" fmla="*/ 1173646 h 2927466"/>
                    <a:gd name="connsiteX406" fmla="*/ 1016140 w 3625039"/>
                    <a:gd name="connsiteY406" fmla="*/ 1173979 h 2927466"/>
                    <a:gd name="connsiteX407" fmla="*/ 1016242 w 3625039"/>
                    <a:gd name="connsiteY407" fmla="*/ 1173864 h 2927466"/>
                    <a:gd name="connsiteX408" fmla="*/ 413917 w 3625039"/>
                    <a:gd name="connsiteY408" fmla="*/ 1169325 h 2927466"/>
                    <a:gd name="connsiteX409" fmla="*/ 417787 w 3625039"/>
                    <a:gd name="connsiteY409" fmla="*/ 1178639 h 2927466"/>
                    <a:gd name="connsiteX410" fmla="*/ 408274 w 3625039"/>
                    <a:gd name="connsiteY410" fmla="*/ 1236050 h 2927466"/>
                    <a:gd name="connsiteX411" fmla="*/ 398292 w 3625039"/>
                    <a:gd name="connsiteY411" fmla="*/ 1237169 h 2927466"/>
                    <a:gd name="connsiteX412" fmla="*/ 394598 w 3625039"/>
                    <a:gd name="connsiteY412" fmla="*/ 1242501 h 2927466"/>
                    <a:gd name="connsiteX413" fmla="*/ 398244 w 3625039"/>
                    <a:gd name="connsiteY413" fmla="*/ 1234220 h 2927466"/>
                    <a:gd name="connsiteX414" fmla="*/ 399594 w 3625039"/>
                    <a:gd name="connsiteY414" fmla="*/ 1228587 h 2927466"/>
                    <a:gd name="connsiteX415" fmla="*/ 390369 w 3625039"/>
                    <a:gd name="connsiteY415" fmla="*/ 1229718 h 2927466"/>
                    <a:gd name="connsiteX416" fmla="*/ 391080 w 3625039"/>
                    <a:gd name="connsiteY416" fmla="*/ 1223628 h 2927466"/>
                    <a:gd name="connsiteX417" fmla="*/ 388510 w 3625039"/>
                    <a:gd name="connsiteY417" fmla="*/ 1222980 h 2927466"/>
                    <a:gd name="connsiteX418" fmla="*/ 390313 w 3625039"/>
                    <a:gd name="connsiteY418" fmla="*/ 1217457 h 2927466"/>
                    <a:gd name="connsiteX419" fmla="*/ 380987 w 3625039"/>
                    <a:gd name="connsiteY419" fmla="*/ 1215457 h 2927466"/>
                    <a:gd name="connsiteX420" fmla="*/ 391370 w 3625039"/>
                    <a:gd name="connsiteY420" fmla="*/ 1187327 h 2927466"/>
                    <a:gd name="connsiteX421" fmla="*/ 393841 w 3625039"/>
                    <a:gd name="connsiteY421" fmla="*/ 1184920 h 2927466"/>
                    <a:gd name="connsiteX422" fmla="*/ 413917 w 3625039"/>
                    <a:gd name="connsiteY422" fmla="*/ 1169325 h 2927466"/>
                    <a:gd name="connsiteX423" fmla="*/ 1029732 w 3625039"/>
                    <a:gd name="connsiteY423" fmla="*/ 1168412 h 2927466"/>
                    <a:gd name="connsiteX424" fmla="*/ 1029732 w 3625039"/>
                    <a:gd name="connsiteY424" fmla="*/ 1168412 h 2927466"/>
                    <a:gd name="connsiteX425" fmla="*/ 1018151 w 3625039"/>
                    <a:gd name="connsiteY425" fmla="*/ 1155700 h 2927466"/>
                    <a:gd name="connsiteX426" fmla="*/ 1021583 w 3625039"/>
                    <a:gd name="connsiteY426" fmla="*/ 1158927 h 2927466"/>
                    <a:gd name="connsiteX427" fmla="*/ 1016578 w 3625039"/>
                    <a:gd name="connsiteY427" fmla="*/ 1172769 h 2927466"/>
                    <a:gd name="connsiteX428" fmla="*/ 1016493 w 3625039"/>
                    <a:gd name="connsiteY428" fmla="*/ 1173581 h 2927466"/>
                    <a:gd name="connsiteX429" fmla="*/ 1025674 w 3625039"/>
                    <a:gd name="connsiteY429" fmla="*/ 1163222 h 2927466"/>
                    <a:gd name="connsiteX430" fmla="*/ 1029104 w 3625039"/>
                    <a:gd name="connsiteY430" fmla="*/ 1166452 h 2927466"/>
                    <a:gd name="connsiteX431" fmla="*/ 998134 w 3625039"/>
                    <a:gd name="connsiteY431" fmla="*/ 1208674 h 2927466"/>
                    <a:gd name="connsiteX432" fmla="*/ 1006253 w 3625039"/>
                    <a:gd name="connsiteY432" fmla="*/ 1187649 h 2927466"/>
                    <a:gd name="connsiteX433" fmla="*/ 990612 w 3625039"/>
                    <a:gd name="connsiteY433" fmla="*/ 1201152 h 2927466"/>
                    <a:gd name="connsiteX434" fmla="*/ 1018151 w 3625039"/>
                    <a:gd name="connsiteY434" fmla="*/ 1155700 h 2927466"/>
                    <a:gd name="connsiteX435" fmla="*/ 375676 w 3625039"/>
                    <a:gd name="connsiteY435" fmla="*/ 1143993 h 2927466"/>
                    <a:gd name="connsiteX436" fmla="*/ 378124 w 3625039"/>
                    <a:gd name="connsiteY436" fmla="*/ 1145312 h 2927466"/>
                    <a:gd name="connsiteX437" fmla="*/ 376847 w 3625039"/>
                    <a:gd name="connsiteY437" fmla="*/ 1147857 h 2927466"/>
                    <a:gd name="connsiteX438" fmla="*/ 378429 w 3625039"/>
                    <a:gd name="connsiteY438" fmla="*/ 1146184 h 2927466"/>
                    <a:gd name="connsiteX439" fmla="*/ 368783 w 3625039"/>
                    <a:gd name="connsiteY439" fmla="*/ 1170651 h 2927466"/>
                    <a:gd name="connsiteX440" fmla="*/ 375108 w 3625039"/>
                    <a:gd name="connsiteY440" fmla="*/ 1176081 h 2927466"/>
                    <a:gd name="connsiteX441" fmla="*/ 374284 w 3625039"/>
                    <a:gd name="connsiteY441" fmla="*/ 1177349 h 2927466"/>
                    <a:gd name="connsiteX442" fmla="*/ 382628 w 3625039"/>
                    <a:gd name="connsiteY442" fmla="*/ 1183603 h 2927466"/>
                    <a:gd name="connsiteX443" fmla="*/ 359347 w 3625039"/>
                    <a:gd name="connsiteY443" fmla="*/ 1219625 h 2927466"/>
                    <a:gd name="connsiteX444" fmla="*/ 359618 w 3625039"/>
                    <a:gd name="connsiteY444" fmla="*/ 1219361 h 2927466"/>
                    <a:gd name="connsiteX445" fmla="*/ 359268 w 3625039"/>
                    <a:gd name="connsiteY445" fmla="*/ 1219746 h 2927466"/>
                    <a:gd name="connsiteX446" fmla="*/ 359217 w 3625039"/>
                    <a:gd name="connsiteY446" fmla="*/ 1219825 h 2927466"/>
                    <a:gd name="connsiteX447" fmla="*/ 359188 w 3625039"/>
                    <a:gd name="connsiteY447" fmla="*/ 1219835 h 2927466"/>
                    <a:gd name="connsiteX448" fmla="*/ 355741 w 3625039"/>
                    <a:gd name="connsiteY448" fmla="*/ 1223621 h 2927466"/>
                    <a:gd name="connsiteX449" fmla="*/ 357610 w 3625039"/>
                    <a:gd name="connsiteY449" fmla="*/ 1221308 h 2927466"/>
                    <a:gd name="connsiteX450" fmla="*/ 359100 w 3625039"/>
                    <a:gd name="connsiteY450" fmla="*/ 1219864 h 2927466"/>
                    <a:gd name="connsiteX451" fmla="*/ 355402 w 3625039"/>
                    <a:gd name="connsiteY451" fmla="*/ 1221103 h 2927466"/>
                    <a:gd name="connsiteX452" fmla="*/ 350410 w 3625039"/>
                    <a:gd name="connsiteY452" fmla="*/ 1214159 h 2927466"/>
                    <a:gd name="connsiteX453" fmla="*/ 350823 w 3625039"/>
                    <a:gd name="connsiteY453" fmla="*/ 1212815 h 2927466"/>
                    <a:gd name="connsiteX454" fmla="*/ 342887 w 3625039"/>
                    <a:gd name="connsiteY454" fmla="*/ 1206638 h 2927466"/>
                    <a:gd name="connsiteX455" fmla="*/ 354207 w 3625039"/>
                    <a:gd name="connsiteY455" fmla="*/ 1179216 h 2927466"/>
                    <a:gd name="connsiteX456" fmla="*/ 348544 w 3625039"/>
                    <a:gd name="connsiteY456" fmla="*/ 1181445 h 2927466"/>
                    <a:gd name="connsiteX457" fmla="*/ 351831 w 3625039"/>
                    <a:gd name="connsiteY457" fmla="*/ 1177152 h 2927466"/>
                    <a:gd name="connsiteX458" fmla="*/ 342887 w 3625039"/>
                    <a:gd name="connsiteY458" fmla="*/ 1181625 h 2927466"/>
                    <a:gd name="connsiteX459" fmla="*/ 375676 w 3625039"/>
                    <a:gd name="connsiteY459" fmla="*/ 1143993 h 2927466"/>
                    <a:gd name="connsiteX460" fmla="*/ 574649 w 3625039"/>
                    <a:gd name="connsiteY460" fmla="*/ 1143390 h 2927466"/>
                    <a:gd name="connsiteX461" fmla="*/ 579343 w 3625039"/>
                    <a:gd name="connsiteY461" fmla="*/ 1150866 h 2927466"/>
                    <a:gd name="connsiteX462" fmla="*/ 587975 w 3625039"/>
                    <a:gd name="connsiteY462" fmla="*/ 1170290 h 2927466"/>
                    <a:gd name="connsiteX463" fmla="*/ 604361 w 3625039"/>
                    <a:gd name="connsiteY463" fmla="*/ 1167562 h 2927466"/>
                    <a:gd name="connsiteX464" fmla="*/ 608496 w 3625039"/>
                    <a:gd name="connsiteY464" fmla="*/ 1174320 h 2927466"/>
                    <a:gd name="connsiteX465" fmla="*/ 611881 w 3625039"/>
                    <a:gd name="connsiteY465" fmla="*/ 1175084 h 2927466"/>
                    <a:gd name="connsiteX466" fmla="*/ 620736 w 3625039"/>
                    <a:gd name="connsiteY466" fmla="*/ 1189562 h 2927466"/>
                    <a:gd name="connsiteX467" fmla="*/ 597987 w 3625039"/>
                    <a:gd name="connsiteY467" fmla="*/ 1245394 h 2927466"/>
                    <a:gd name="connsiteX468" fmla="*/ 530994 w 3625039"/>
                    <a:gd name="connsiteY468" fmla="*/ 1211297 h 2927466"/>
                    <a:gd name="connsiteX469" fmla="*/ 549147 w 3625039"/>
                    <a:gd name="connsiteY469" fmla="*/ 1171078 h 2927466"/>
                    <a:gd name="connsiteX470" fmla="*/ 564865 w 3625039"/>
                    <a:gd name="connsiteY470" fmla="*/ 1146850 h 2927466"/>
                    <a:gd name="connsiteX471" fmla="*/ 574649 w 3625039"/>
                    <a:gd name="connsiteY471" fmla="*/ 1143390 h 2927466"/>
                    <a:gd name="connsiteX472" fmla="*/ 1100672 w 3625039"/>
                    <a:gd name="connsiteY472" fmla="*/ 1143161 h 2927466"/>
                    <a:gd name="connsiteX473" fmla="*/ 1092674 w 3625039"/>
                    <a:gd name="connsiteY473" fmla="*/ 1150181 h 2927466"/>
                    <a:gd name="connsiteX474" fmla="*/ 1100672 w 3625039"/>
                    <a:gd name="connsiteY474" fmla="*/ 1143161 h 2927466"/>
                    <a:gd name="connsiteX475" fmla="*/ 1006393 w 3625039"/>
                    <a:gd name="connsiteY475" fmla="*/ 1120326 h 2927466"/>
                    <a:gd name="connsiteX476" fmla="*/ 1003516 w 3625039"/>
                    <a:gd name="connsiteY476" fmla="*/ 1121219 h 2927466"/>
                    <a:gd name="connsiteX477" fmla="*/ 1003038 w 3625039"/>
                    <a:gd name="connsiteY477" fmla="*/ 1121839 h 2927466"/>
                    <a:gd name="connsiteX478" fmla="*/ 1006393 w 3625039"/>
                    <a:gd name="connsiteY478" fmla="*/ 1120326 h 2927466"/>
                    <a:gd name="connsiteX479" fmla="*/ 1073692 w 3625039"/>
                    <a:gd name="connsiteY479" fmla="*/ 1118235 h 2927466"/>
                    <a:gd name="connsiteX480" fmla="*/ 1081547 w 3625039"/>
                    <a:gd name="connsiteY480" fmla="*/ 1126129 h 2927466"/>
                    <a:gd name="connsiteX481" fmla="*/ 1082355 w 3625039"/>
                    <a:gd name="connsiteY481" fmla="*/ 1148461 h 2927466"/>
                    <a:gd name="connsiteX482" fmla="*/ 1062130 w 3625039"/>
                    <a:gd name="connsiteY482" fmla="*/ 1150730 h 2927466"/>
                    <a:gd name="connsiteX483" fmla="*/ 1062653 w 3625039"/>
                    <a:gd name="connsiteY483" fmla="*/ 1143447 h 2927466"/>
                    <a:gd name="connsiteX484" fmla="*/ 1054607 w 3625039"/>
                    <a:gd name="connsiteY484" fmla="*/ 1143209 h 2927466"/>
                    <a:gd name="connsiteX485" fmla="*/ 1063916 w 3625039"/>
                    <a:gd name="connsiteY485" fmla="*/ 1120054 h 2927466"/>
                    <a:gd name="connsiteX486" fmla="*/ 1073692 w 3625039"/>
                    <a:gd name="connsiteY486" fmla="*/ 1118235 h 2927466"/>
                    <a:gd name="connsiteX487" fmla="*/ 428080 w 3625039"/>
                    <a:gd name="connsiteY487" fmla="*/ 1117764 h 2927466"/>
                    <a:gd name="connsiteX488" fmla="*/ 443404 w 3625039"/>
                    <a:gd name="connsiteY488" fmla="*/ 1122196 h 2927466"/>
                    <a:gd name="connsiteX489" fmla="*/ 442903 w 3625039"/>
                    <a:gd name="connsiteY489" fmla="*/ 1127399 h 2927466"/>
                    <a:gd name="connsiteX490" fmla="*/ 450926 w 3625039"/>
                    <a:gd name="connsiteY490" fmla="*/ 1129718 h 2927466"/>
                    <a:gd name="connsiteX491" fmla="*/ 450385 w 3625039"/>
                    <a:gd name="connsiteY491" fmla="*/ 1135339 h 2927466"/>
                    <a:gd name="connsiteX492" fmla="*/ 448107 w 3625039"/>
                    <a:gd name="connsiteY492" fmla="*/ 1137620 h 2927466"/>
                    <a:gd name="connsiteX493" fmla="*/ 426609 w 3625039"/>
                    <a:gd name="connsiteY493" fmla="*/ 1133851 h 2927466"/>
                    <a:gd name="connsiteX494" fmla="*/ 427013 w 3625039"/>
                    <a:gd name="connsiteY494" fmla="*/ 1133464 h 2927466"/>
                    <a:gd name="connsiteX495" fmla="*/ 419087 w 3625039"/>
                    <a:gd name="connsiteY495" fmla="*/ 1126329 h 2927466"/>
                    <a:gd name="connsiteX496" fmla="*/ 428080 w 3625039"/>
                    <a:gd name="connsiteY496" fmla="*/ 1117764 h 2927466"/>
                    <a:gd name="connsiteX497" fmla="*/ 1018508 w 3625039"/>
                    <a:gd name="connsiteY497" fmla="*/ 1104900 h 2927466"/>
                    <a:gd name="connsiteX498" fmla="*/ 1012780 w 3625039"/>
                    <a:gd name="connsiteY498" fmla="*/ 1117449 h 2927466"/>
                    <a:gd name="connsiteX499" fmla="*/ 1026033 w 3625039"/>
                    <a:gd name="connsiteY499" fmla="*/ 1112421 h 2927466"/>
                    <a:gd name="connsiteX500" fmla="*/ 1011041 w 3625039"/>
                    <a:gd name="connsiteY500" fmla="*/ 1128740 h 2927466"/>
                    <a:gd name="connsiteX501" fmla="*/ 909648 w 3625039"/>
                    <a:gd name="connsiteY501" fmla="*/ 1241090 h 2927466"/>
                    <a:gd name="connsiteX502" fmla="*/ 920147 w 3625039"/>
                    <a:gd name="connsiteY502" fmla="*/ 1222188 h 2927466"/>
                    <a:gd name="connsiteX503" fmla="*/ 902130 w 3625039"/>
                    <a:gd name="connsiteY503" fmla="*/ 1233563 h 2927466"/>
                    <a:gd name="connsiteX504" fmla="*/ 915531 w 3625039"/>
                    <a:gd name="connsiteY504" fmla="*/ 1209437 h 2927466"/>
                    <a:gd name="connsiteX505" fmla="*/ 907670 w 3625039"/>
                    <a:gd name="connsiteY505" fmla="*/ 1201629 h 2927466"/>
                    <a:gd name="connsiteX506" fmla="*/ 889970 w 3625039"/>
                    <a:gd name="connsiteY506" fmla="*/ 1153369 h 2927466"/>
                    <a:gd name="connsiteX507" fmla="*/ 1005191 w 3625039"/>
                    <a:gd name="connsiteY507" fmla="*/ 1109955 h 2927466"/>
                    <a:gd name="connsiteX508" fmla="*/ 1018508 w 3625039"/>
                    <a:gd name="connsiteY508" fmla="*/ 1104900 h 2927466"/>
                    <a:gd name="connsiteX509" fmla="*/ 508145 w 3625039"/>
                    <a:gd name="connsiteY509" fmla="*/ 1080829 h 2927466"/>
                    <a:gd name="connsiteX510" fmla="*/ 519371 w 3625039"/>
                    <a:gd name="connsiteY510" fmla="*/ 1084318 h 2927466"/>
                    <a:gd name="connsiteX511" fmla="*/ 519470 w 3625039"/>
                    <a:gd name="connsiteY511" fmla="*/ 1084395 h 2927466"/>
                    <a:gd name="connsiteX512" fmla="*/ 523292 w 3625039"/>
                    <a:gd name="connsiteY512" fmla="*/ 1088993 h 2927466"/>
                    <a:gd name="connsiteX513" fmla="*/ 513434 w 3625039"/>
                    <a:gd name="connsiteY513" fmla="*/ 1156835 h 2927466"/>
                    <a:gd name="connsiteX514" fmla="*/ 512778 w 3625039"/>
                    <a:gd name="connsiteY514" fmla="*/ 1147509 h 2927466"/>
                    <a:gd name="connsiteX515" fmla="*/ 505914 w 3625039"/>
                    <a:gd name="connsiteY515" fmla="*/ 1149316 h 2927466"/>
                    <a:gd name="connsiteX516" fmla="*/ 505854 w 3625039"/>
                    <a:gd name="connsiteY516" fmla="*/ 1149163 h 2927466"/>
                    <a:gd name="connsiteX517" fmla="*/ 477407 w 3625039"/>
                    <a:gd name="connsiteY517" fmla="*/ 1169534 h 2927466"/>
                    <a:gd name="connsiteX518" fmla="*/ 483589 w 3625039"/>
                    <a:gd name="connsiteY518" fmla="*/ 1158620 h 2927466"/>
                    <a:gd name="connsiteX519" fmla="*/ 476468 w 3625039"/>
                    <a:gd name="connsiteY519" fmla="*/ 1162735 h 2927466"/>
                    <a:gd name="connsiteX520" fmla="*/ 470027 w 3625039"/>
                    <a:gd name="connsiteY520" fmla="*/ 1162030 h 2927466"/>
                    <a:gd name="connsiteX521" fmla="*/ 469382 w 3625039"/>
                    <a:gd name="connsiteY521" fmla="*/ 1163400 h 2927466"/>
                    <a:gd name="connsiteX522" fmla="*/ 463342 w 3625039"/>
                    <a:gd name="connsiteY522" fmla="*/ 1154133 h 2927466"/>
                    <a:gd name="connsiteX523" fmla="*/ 463174 w 3625039"/>
                    <a:gd name="connsiteY523" fmla="*/ 1154215 h 2927466"/>
                    <a:gd name="connsiteX524" fmla="*/ 461860 w 3625039"/>
                    <a:gd name="connsiteY524" fmla="*/ 1155878 h 2927466"/>
                    <a:gd name="connsiteX525" fmla="*/ 461354 w 3625039"/>
                    <a:gd name="connsiteY525" fmla="*/ 1155102 h 2927466"/>
                    <a:gd name="connsiteX526" fmla="*/ 452010 w 3625039"/>
                    <a:gd name="connsiteY526" fmla="*/ 1155497 h 2927466"/>
                    <a:gd name="connsiteX527" fmla="*/ 458609 w 3625039"/>
                    <a:gd name="connsiteY527" fmla="*/ 1150886 h 2927466"/>
                    <a:gd name="connsiteX528" fmla="*/ 455821 w 3625039"/>
                    <a:gd name="connsiteY528" fmla="*/ 1146610 h 2927466"/>
                    <a:gd name="connsiteX529" fmla="*/ 444487 w 3625039"/>
                    <a:gd name="connsiteY529" fmla="*/ 1147975 h 2927466"/>
                    <a:gd name="connsiteX530" fmla="*/ 451803 w 3625039"/>
                    <a:gd name="connsiteY530" fmla="*/ 1144135 h 2927466"/>
                    <a:gd name="connsiteX531" fmla="*/ 465671 w 3625039"/>
                    <a:gd name="connsiteY531" fmla="*/ 1151005 h 2927466"/>
                    <a:gd name="connsiteX532" fmla="*/ 472965 w 3625039"/>
                    <a:gd name="connsiteY532" fmla="*/ 1155784 h 2927466"/>
                    <a:gd name="connsiteX533" fmla="*/ 470860 w 3625039"/>
                    <a:gd name="connsiteY533" fmla="*/ 1160258 h 2927466"/>
                    <a:gd name="connsiteX534" fmla="*/ 477437 w 3625039"/>
                    <a:gd name="connsiteY534" fmla="*/ 1148388 h 2927466"/>
                    <a:gd name="connsiteX535" fmla="*/ 508145 w 3625039"/>
                    <a:gd name="connsiteY535" fmla="*/ 1080829 h 2927466"/>
                    <a:gd name="connsiteX536" fmla="*/ 512832 w 3625039"/>
                    <a:gd name="connsiteY536" fmla="*/ 1066978 h 2927466"/>
                    <a:gd name="connsiteX537" fmla="*/ 508027 w 3625039"/>
                    <a:gd name="connsiteY537" fmla="*/ 1072200 h 2927466"/>
                    <a:gd name="connsiteX538" fmla="*/ 512832 w 3625039"/>
                    <a:gd name="connsiteY538" fmla="*/ 1066978 h 2927466"/>
                    <a:gd name="connsiteX539" fmla="*/ 451766 w 3625039"/>
                    <a:gd name="connsiteY539" fmla="*/ 1042947 h 2927466"/>
                    <a:gd name="connsiteX540" fmla="*/ 487771 w 3625039"/>
                    <a:gd name="connsiteY540" fmla="*/ 1043179 h 2927466"/>
                    <a:gd name="connsiteX541" fmla="*/ 485206 w 3625039"/>
                    <a:gd name="connsiteY541" fmla="*/ 1049687 h 2927466"/>
                    <a:gd name="connsiteX542" fmla="*/ 495294 w 3625039"/>
                    <a:gd name="connsiteY542" fmla="*/ 1050700 h 2927466"/>
                    <a:gd name="connsiteX543" fmla="*/ 441304 w 3625039"/>
                    <a:gd name="connsiteY543" fmla="*/ 1102752 h 2927466"/>
                    <a:gd name="connsiteX544" fmla="*/ 440579 w 3625039"/>
                    <a:gd name="connsiteY544" fmla="*/ 1103380 h 2927466"/>
                    <a:gd name="connsiteX545" fmla="*/ 434797 w 3625039"/>
                    <a:gd name="connsiteY545" fmla="*/ 1094359 h 2927466"/>
                    <a:gd name="connsiteX546" fmla="*/ 433781 w 3625039"/>
                    <a:gd name="connsiteY546" fmla="*/ 1095231 h 2927466"/>
                    <a:gd name="connsiteX547" fmla="*/ 433056 w 3625039"/>
                    <a:gd name="connsiteY547" fmla="*/ 1095859 h 2927466"/>
                    <a:gd name="connsiteX548" fmla="*/ 427028 w 3625039"/>
                    <a:gd name="connsiteY548" fmla="*/ 1087478 h 2927466"/>
                    <a:gd name="connsiteX549" fmla="*/ 417286 w 3625039"/>
                    <a:gd name="connsiteY549" fmla="*/ 1081182 h 2927466"/>
                    <a:gd name="connsiteX550" fmla="*/ 411795 w 3625039"/>
                    <a:gd name="connsiteY550" fmla="*/ 1069647 h 2927466"/>
                    <a:gd name="connsiteX551" fmla="*/ 451766 w 3625039"/>
                    <a:gd name="connsiteY551" fmla="*/ 1042947 h 2927466"/>
                    <a:gd name="connsiteX552" fmla="*/ 565681 w 3625039"/>
                    <a:gd name="connsiteY552" fmla="*/ 991037 h 2927466"/>
                    <a:gd name="connsiteX553" fmla="*/ 533387 w 3625039"/>
                    <a:gd name="connsiteY553" fmla="*/ 1019207 h 2927466"/>
                    <a:gd name="connsiteX554" fmla="*/ 565681 w 3625039"/>
                    <a:gd name="connsiteY554" fmla="*/ 991037 h 2927466"/>
                    <a:gd name="connsiteX555" fmla="*/ 434740 w 3625039"/>
                    <a:gd name="connsiteY555" fmla="*/ 990718 h 2927466"/>
                    <a:gd name="connsiteX556" fmla="*/ 433428 w 3625039"/>
                    <a:gd name="connsiteY556" fmla="*/ 992462 h 2927466"/>
                    <a:gd name="connsiteX557" fmla="*/ 443156 w 3625039"/>
                    <a:gd name="connsiteY557" fmla="*/ 999961 h 2927466"/>
                    <a:gd name="connsiteX558" fmla="*/ 443381 w 3625039"/>
                    <a:gd name="connsiteY558" fmla="*/ 1010840 h 2927466"/>
                    <a:gd name="connsiteX559" fmla="*/ 440322 w 3625039"/>
                    <a:gd name="connsiteY559" fmla="*/ 1010266 h 2927466"/>
                    <a:gd name="connsiteX560" fmla="*/ 440074 w 3625039"/>
                    <a:gd name="connsiteY560" fmla="*/ 1002151 h 2927466"/>
                    <a:gd name="connsiteX561" fmla="*/ 435858 w 3625039"/>
                    <a:gd name="connsiteY561" fmla="*/ 1003317 h 2927466"/>
                    <a:gd name="connsiteX562" fmla="*/ 432799 w 3625039"/>
                    <a:gd name="connsiteY562" fmla="*/ 1002744 h 2927466"/>
                    <a:gd name="connsiteX563" fmla="*/ 433129 w 3625039"/>
                    <a:gd name="connsiteY563" fmla="*/ 992484 h 2927466"/>
                    <a:gd name="connsiteX564" fmla="*/ 434740 w 3625039"/>
                    <a:gd name="connsiteY564" fmla="*/ 990718 h 2927466"/>
                    <a:gd name="connsiteX565" fmla="*/ 987540 w 3625039"/>
                    <a:gd name="connsiteY565" fmla="*/ 989635 h 2927466"/>
                    <a:gd name="connsiteX566" fmla="*/ 987811 w 3625039"/>
                    <a:gd name="connsiteY566" fmla="*/ 989987 h 2927466"/>
                    <a:gd name="connsiteX567" fmla="*/ 987774 w 3625039"/>
                    <a:gd name="connsiteY567" fmla="*/ 989701 h 2927466"/>
                    <a:gd name="connsiteX568" fmla="*/ 987540 w 3625039"/>
                    <a:gd name="connsiteY568" fmla="*/ 989635 h 2927466"/>
                    <a:gd name="connsiteX569" fmla="*/ 469561 w 3625039"/>
                    <a:gd name="connsiteY569" fmla="*/ 978256 h 2927466"/>
                    <a:gd name="connsiteX570" fmla="*/ 470663 w 3625039"/>
                    <a:gd name="connsiteY570" fmla="*/ 987721 h 2927466"/>
                    <a:gd name="connsiteX571" fmla="*/ 475121 w 3625039"/>
                    <a:gd name="connsiteY571" fmla="*/ 998950 h 2927466"/>
                    <a:gd name="connsiteX572" fmla="*/ 465652 w 3625039"/>
                    <a:gd name="connsiteY572" fmla="*/ 992534 h 2927466"/>
                    <a:gd name="connsiteX573" fmla="*/ 466304 w 3625039"/>
                    <a:gd name="connsiteY573" fmla="*/ 991905 h 2927466"/>
                    <a:gd name="connsiteX574" fmla="*/ 458129 w 3625039"/>
                    <a:gd name="connsiteY574" fmla="*/ 985011 h 2927466"/>
                    <a:gd name="connsiteX575" fmla="*/ 469561 w 3625039"/>
                    <a:gd name="connsiteY575" fmla="*/ 978256 h 2927466"/>
                    <a:gd name="connsiteX576" fmla="*/ 520902 w 3625039"/>
                    <a:gd name="connsiteY576" fmla="*/ 977900 h 2927466"/>
                    <a:gd name="connsiteX577" fmla="*/ 537464 w 3625039"/>
                    <a:gd name="connsiteY577" fmla="*/ 991374 h 2927466"/>
                    <a:gd name="connsiteX578" fmla="*/ 539488 w 3625039"/>
                    <a:gd name="connsiteY578" fmla="*/ 992710 h 2927466"/>
                    <a:gd name="connsiteX579" fmla="*/ 555852 w 3625039"/>
                    <a:gd name="connsiteY579" fmla="*/ 979965 h 2927466"/>
                    <a:gd name="connsiteX580" fmla="*/ 546865 w 3625039"/>
                    <a:gd name="connsiteY580" fmla="*/ 998529 h 2927466"/>
                    <a:gd name="connsiteX581" fmla="*/ 546653 w 3625039"/>
                    <a:gd name="connsiteY581" fmla="*/ 998803 h 2927466"/>
                    <a:gd name="connsiteX582" fmla="*/ 540300 w 3625039"/>
                    <a:gd name="connsiteY582" fmla="*/ 1004494 h 2927466"/>
                    <a:gd name="connsiteX583" fmla="*/ 490837 w 3625039"/>
                    <a:gd name="connsiteY583" fmla="*/ 1013550 h 2927466"/>
                    <a:gd name="connsiteX584" fmla="*/ 491181 w 3625039"/>
                    <a:gd name="connsiteY584" fmla="*/ 1012186 h 2927466"/>
                    <a:gd name="connsiteX585" fmla="*/ 483315 w 3625039"/>
                    <a:gd name="connsiteY585" fmla="*/ 1006029 h 2927466"/>
                    <a:gd name="connsiteX586" fmla="*/ 487203 w 3625039"/>
                    <a:gd name="connsiteY586" fmla="*/ 990680 h 2927466"/>
                    <a:gd name="connsiteX587" fmla="*/ 520902 w 3625039"/>
                    <a:gd name="connsiteY587" fmla="*/ 977900 h 2927466"/>
                    <a:gd name="connsiteX588" fmla="*/ 999054 w 3625039"/>
                    <a:gd name="connsiteY588" fmla="*/ 939850 h 2927466"/>
                    <a:gd name="connsiteX589" fmla="*/ 1013291 w 3625039"/>
                    <a:gd name="connsiteY589" fmla="*/ 947567 h 2927466"/>
                    <a:gd name="connsiteX590" fmla="*/ 1012966 w 3625039"/>
                    <a:gd name="connsiteY590" fmla="*/ 948717 h 2927466"/>
                    <a:gd name="connsiteX591" fmla="*/ 1020813 w 3625039"/>
                    <a:gd name="connsiteY591" fmla="*/ 955092 h 2927466"/>
                    <a:gd name="connsiteX592" fmla="*/ 1002938 w 3625039"/>
                    <a:gd name="connsiteY592" fmla="*/ 993801 h 2927466"/>
                    <a:gd name="connsiteX593" fmla="*/ 989837 w 3625039"/>
                    <a:gd name="connsiteY593" fmla="*/ 995748 h 2927466"/>
                    <a:gd name="connsiteX594" fmla="*/ 986209 w 3625039"/>
                    <a:gd name="connsiteY594" fmla="*/ 989280 h 2927466"/>
                    <a:gd name="connsiteX595" fmla="*/ 982315 w 3625039"/>
                    <a:gd name="connsiteY595" fmla="*/ 988227 h 2927466"/>
                    <a:gd name="connsiteX596" fmla="*/ 980288 w 3625039"/>
                    <a:gd name="connsiteY596" fmla="*/ 982462 h 2927466"/>
                    <a:gd name="connsiteX597" fmla="*/ 999054 w 3625039"/>
                    <a:gd name="connsiteY597" fmla="*/ 939850 h 2927466"/>
                    <a:gd name="connsiteX598" fmla="*/ 1899794 w 3625039"/>
                    <a:gd name="connsiteY598" fmla="*/ 902413 h 2927466"/>
                    <a:gd name="connsiteX599" fmla="*/ 1912027 w 3625039"/>
                    <a:gd name="connsiteY599" fmla="*/ 912459 h 2927466"/>
                    <a:gd name="connsiteX600" fmla="*/ 1903641 w 3625039"/>
                    <a:gd name="connsiteY600" fmla="*/ 949309 h 2927466"/>
                    <a:gd name="connsiteX601" fmla="*/ 1891136 w 3625039"/>
                    <a:gd name="connsiteY601" fmla="*/ 938245 h 2927466"/>
                    <a:gd name="connsiteX602" fmla="*/ 1882556 w 3625039"/>
                    <a:gd name="connsiteY602" fmla="*/ 906435 h 2927466"/>
                    <a:gd name="connsiteX603" fmla="*/ 1882845 w 3625039"/>
                    <a:gd name="connsiteY603" fmla="*/ 906016 h 2927466"/>
                    <a:gd name="connsiteX604" fmla="*/ 1899794 w 3625039"/>
                    <a:gd name="connsiteY604" fmla="*/ 902413 h 2927466"/>
                    <a:gd name="connsiteX605" fmla="*/ 1889197 w 3625039"/>
                    <a:gd name="connsiteY605" fmla="*/ 889359 h 2927466"/>
                    <a:gd name="connsiteX606" fmla="*/ 1879588 w 3625039"/>
                    <a:gd name="connsiteY606" fmla="*/ 896666 h 2927466"/>
                    <a:gd name="connsiteX607" fmla="*/ 1889197 w 3625039"/>
                    <a:gd name="connsiteY607" fmla="*/ 889359 h 2927466"/>
                    <a:gd name="connsiteX608" fmla="*/ 1842785 w 3625039"/>
                    <a:gd name="connsiteY608" fmla="*/ 876300 h 2927466"/>
                    <a:gd name="connsiteX609" fmla="*/ 1848687 w 3625039"/>
                    <a:gd name="connsiteY609" fmla="*/ 882894 h 2927466"/>
                    <a:gd name="connsiteX610" fmla="*/ 1858995 w 3625039"/>
                    <a:gd name="connsiteY610" fmla="*/ 878330 h 2927466"/>
                    <a:gd name="connsiteX611" fmla="*/ 1864890 w 3625039"/>
                    <a:gd name="connsiteY611" fmla="*/ 886571 h 2927466"/>
                    <a:gd name="connsiteX612" fmla="*/ 1866518 w 3625039"/>
                    <a:gd name="connsiteY612" fmla="*/ 885852 h 2927466"/>
                    <a:gd name="connsiteX613" fmla="*/ 1870245 w 3625039"/>
                    <a:gd name="connsiteY613" fmla="*/ 928824 h 2927466"/>
                    <a:gd name="connsiteX614" fmla="*/ 1785545 w 3625039"/>
                    <a:gd name="connsiteY614" fmla="*/ 998462 h 2927466"/>
                    <a:gd name="connsiteX615" fmla="*/ 1779532 w 3625039"/>
                    <a:gd name="connsiteY615" fmla="*/ 990442 h 2927466"/>
                    <a:gd name="connsiteX616" fmla="*/ 1778022 w 3625039"/>
                    <a:gd name="connsiteY616" fmla="*/ 990940 h 2927466"/>
                    <a:gd name="connsiteX617" fmla="*/ 1742201 w 3625039"/>
                    <a:gd name="connsiteY617" fmla="*/ 878166 h 2927466"/>
                    <a:gd name="connsiteX618" fmla="*/ 1745706 w 3625039"/>
                    <a:gd name="connsiteY618" fmla="*/ 879880 h 2927466"/>
                    <a:gd name="connsiteX619" fmla="*/ 1759630 w 3625039"/>
                    <a:gd name="connsiteY619" fmla="*/ 891225 h 2927466"/>
                    <a:gd name="connsiteX620" fmla="*/ 1771191 w 3625039"/>
                    <a:gd name="connsiteY620" fmla="*/ 908803 h 2927466"/>
                    <a:gd name="connsiteX621" fmla="*/ 1774371 w 3625039"/>
                    <a:gd name="connsiteY621" fmla="*/ 919532 h 2927466"/>
                    <a:gd name="connsiteX622" fmla="*/ 1842785 w 3625039"/>
                    <a:gd name="connsiteY622" fmla="*/ 876300 h 2927466"/>
                    <a:gd name="connsiteX623" fmla="*/ 563246 w 3625039"/>
                    <a:gd name="connsiteY623" fmla="*/ 863599 h 2927466"/>
                    <a:gd name="connsiteX624" fmla="*/ 576101 w 3625039"/>
                    <a:gd name="connsiteY624" fmla="*/ 876227 h 2927466"/>
                    <a:gd name="connsiteX625" fmla="*/ 598199 w 3625039"/>
                    <a:gd name="connsiteY625" fmla="*/ 900703 h 2927466"/>
                    <a:gd name="connsiteX626" fmla="*/ 605554 w 3625039"/>
                    <a:gd name="connsiteY626" fmla="*/ 907719 h 2927466"/>
                    <a:gd name="connsiteX627" fmla="*/ 605452 w 3625039"/>
                    <a:gd name="connsiteY627" fmla="*/ 907976 h 2927466"/>
                    <a:gd name="connsiteX628" fmla="*/ 613075 w 3625039"/>
                    <a:gd name="connsiteY628" fmla="*/ 915237 h 2927466"/>
                    <a:gd name="connsiteX629" fmla="*/ 591600 w 3625039"/>
                    <a:gd name="connsiteY629" fmla="*/ 951973 h 2927466"/>
                    <a:gd name="connsiteX630" fmla="*/ 607430 w 3625039"/>
                    <a:gd name="connsiteY630" fmla="*/ 956131 h 2927466"/>
                    <a:gd name="connsiteX631" fmla="*/ 599388 w 3625039"/>
                    <a:gd name="connsiteY631" fmla="*/ 974014 h 2927466"/>
                    <a:gd name="connsiteX632" fmla="*/ 596107 w 3625039"/>
                    <a:gd name="connsiteY632" fmla="*/ 964557 h 2927466"/>
                    <a:gd name="connsiteX633" fmla="*/ 591867 w 3625039"/>
                    <a:gd name="connsiteY633" fmla="*/ 966496 h 2927466"/>
                    <a:gd name="connsiteX634" fmla="*/ 589235 w 3625039"/>
                    <a:gd name="connsiteY634" fmla="*/ 954682 h 2927466"/>
                    <a:gd name="connsiteX635" fmla="*/ 555738 w 3625039"/>
                    <a:gd name="connsiteY635" fmla="*/ 962584 h 2927466"/>
                    <a:gd name="connsiteX636" fmla="*/ 547225 w 3625039"/>
                    <a:gd name="connsiteY636" fmla="*/ 938582 h 2927466"/>
                    <a:gd name="connsiteX637" fmla="*/ 525585 w 3625039"/>
                    <a:gd name="connsiteY637" fmla="*/ 959101 h 2927466"/>
                    <a:gd name="connsiteX638" fmla="*/ 525064 w 3625039"/>
                    <a:gd name="connsiteY638" fmla="*/ 959580 h 2927466"/>
                    <a:gd name="connsiteX639" fmla="*/ 524453 w 3625039"/>
                    <a:gd name="connsiteY639" fmla="*/ 959837 h 2927466"/>
                    <a:gd name="connsiteX640" fmla="*/ 505985 w 3625039"/>
                    <a:gd name="connsiteY640" fmla="*/ 959731 h 2927466"/>
                    <a:gd name="connsiteX641" fmla="*/ 505947 w 3625039"/>
                    <a:gd name="connsiteY641" fmla="*/ 959614 h 2927466"/>
                    <a:gd name="connsiteX642" fmla="*/ 504688 w 3625039"/>
                    <a:gd name="connsiteY642" fmla="*/ 956142 h 2927466"/>
                    <a:gd name="connsiteX643" fmla="*/ 504968 w 3625039"/>
                    <a:gd name="connsiteY643" fmla="*/ 885183 h 2927466"/>
                    <a:gd name="connsiteX644" fmla="*/ 563246 w 3625039"/>
                    <a:gd name="connsiteY644" fmla="*/ 863599 h 2927466"/>
                    <a:gd name="connsiteX645" fmla="*/ 771196 w 3625039"/>
                    <a:gd name="connsiteY645" fmla="*/ 851319 h 2927466"/>
                    <a:gd name="connsiteX646" fmla="*/ 785819 w 3625039"/>
                    <a:gd name="connsiteY646" fmla="*/ 853864 h 2927466"/>
                    <a:gd name="connsiteX647" fmla="*/ 784953 w 3625039"/>
                    <a:gd name="connsiteY647" fmla="*/ 860422 h 2927466"/>
                    <a:gd name="connsiteX648" fmla="*/ 793343 w 3625039"/>
                    <a:gd name="connsiteY648" fmla="*/ 861379 h 2927466"/>
                    <a:gd name="connsiteX649" fmla="*/ 620463 w 3625039"/>
                    <a:gd name="connsiteY649" fmla="*/ 1040047 h 2927466"/>
                    <a:gd name="connsiteX650" fmla="*/ 621698 w 3625039"/>
                    <a:gd name="connsiteY650" fmla="*/ 1031996 h 2927466"/>
                    <a:gd name="connsiteX651" fmla="*/ 612938 w 3625039"/>
                    <a:gd name="connsiteY651" fmla="*/ 1032522 h 2927466"/>
                    <a:gd name="connsiteX652" fmla="*/ 615676 w 3625039"/>
                    <a:gd name="connsiteY652" fmla="*/ 1020077 h 2927466"/>
                    <a:gd name="connsiteX653" fmla="*/ 616109 w 3625039"/>
                    <a:gd name="connsiteY653" fmla="*/ 1018848 h 2927466"/>
                    <a:gd name="connsiteX654" fmla="*/ 616032 w 3625039"/>
                    <a:gd name="connsiteY654" fmla="*/ 1018826 h 2927466"/>
                    <a:gd name="connsiteX655" fmla="*/ 615663 w 3625039"/>
                    <a:gd name="connsiteY655" fmla="*/ 1019899 h 2927466"/>
                    <a:gd name="connsiteX656" fmla="*/ 615523 w 3625039"/>
                    <a:gd name="connsiteY656" fmla="*/ 1018763 h 2927466"/>
                    <a:gd name="connsiteX657" fmla="*/ 541267 w 3625039"/>
                    <a:gd name="connsiteY657" fmla="*/ 1037850 h 2927466"/>
                    <a:gd name="connsiteX658" fmla="*/ 551759 w 3625039"/>
                    <a:gd name="connsiteY658" fmla="*/ 1028896 h 2927466"/>
                    <a:gd name="connsiteX659" fmla="*/ 533755 w 3625039"/>
                    <a:gd name="connsiteY659" fmla="*/ 1030335 h 2927466"/>
                    <a:gd name="connsiteX660" fmla="*/ 633170 w 3625039"/>
                    <a:gd name="connsiteY660" fmla="*/ 967262 h 2927466"/>
                    <a:gd name="connsiteX661" fmla="*/ 625441 w 3625039"/>
                    <a:gd name="connsiteY661" fmla="*/ 977688 h 2927466"/>
                    <a:gd name="connsiteX662" fmla="*/ 640695 w 3625039"/>
                    <a:gd name="connsiteY662" fmla="*/ 974787 h 2927466"/>
                    <a:gd name="connsiteX663" fmla="*/ 639001 w 3625039"/>
                    <a:gd name="connsiteY663" fmla="*/ 977078 h 2927466"/>
                    <a:gd name="connsiteX664" fmla="*/ 771196 w 3625039"/>
                    <a:gd name="connsiteY664" fmla="*/ 851319 h 2927466"/>
                    <a:gd name="connsiteX665" fmla="*/ 3288856 w 3625039"/>
                    <a:gd name="connsiteY665" fmla="*/ 793814 h 2927466"/>
                    <a:gd name="connsiteX666" fmla="*/ 3296860 w 3625039"/>
                    <a:gd name="connsiteY666" fmla="*/ 805531 h 2927466"/>
                    <a:gd name="connsiteX667" fmla="*/ 3289842 w 3625039"/>
                    <a:gd name="connsiteY667" fmla="*/ 794746 h 2927466"/>
                    <a:gd name="connsiteX668" fmla="*/ 3288856 w 3625039"/>
                    <a:gd name="connsiteY668" fmla="*/ 793814 h 2927466"/>
                    <a:gd name="connsiteX669" fmla="*/ 3279107 w 3625039"/>
                    <a:gd name="connsiteY669" fmla="*/ 784360 h 2927466"/>
                    <a:gd name="connsiteX670" fmla="*/ 3289387 w 3625039"/>
                    <a:gd name="connsiteY670" fmla="*/ 798074 h 2927466"/>
                    <a:gd name="connsiteX671" fmla="*/ 3282331 w 3625039"/>
                    <a:gd name="connsiteY671" fmla="*/ 787223 h 2927466"/>
                    <a:gd name="connsiteX672" fmla="*/ 3279107 w 3625039"/>
                    <a:gd name="connsiteY672" fmla="*/ 784360 h 2927466"/>
                    <a:gd name="connsiteX673" fmla="*/ 3272278 w 3625039"/>
                    <a:gd name="connsiteY673" fmla="*/ 774507 h 2927466"/>
                    <a:gd name="connsiteX674" fmla="*/ 3274554 w 3625039"/>
                    <a:gd name="connsiteY674" fmla="*/ 777769 h 2927466"/>
                    <a:gd name="connsiteX675" fmla="*/ 3272771 w 3625039"/>
                    <a:gd name="connsiteY675" fmla="*/ 774840 h 2927466"/>
                    <a:gd name="connsiteX676" fmla="*/ 3272278 w 3625039"/>
                    <a:gd name="connsiteY676" fmla="*/ 774507 h 2927466"/>
                    <a:gd name="connsiteX677" fmla="*/ 638749 w 3625039"/>
                    <a:gd name="connsiteY677" fmla="*/ 758063 h 2927466"/>
                    <a:gd name="connsiteX678" fmla="*/ 633954 w 3625039"/>
                    <a:gd name="connsiteY678" fmla="*/ 774293 h 2927466"/>
                    <a:gd name="connsiteX679" fmla="*/ 638749 w 3625039"/>
                    <a:gd name="connsiteY679" fmla="*/ 758063 h 2927466"/>
                    <a:gd name="connsiteX680" fmla="*/ 1232700 w 3625039"/>
                    <a:gd name="connsiteY680" fmla="*/ 736702 h 2927466"/>
                    <a:gd name="connsiteX681" fmla="*/ 1245597 w 3625039"/>
                    <a:gd name="connsiteY681" fmla="*/ 739583 h 2927466"/>
                    <a:gd name="connsiteX682" fmla="*/ 1249637 w 3625039"/>
                    <a:gd name="connsiteY682" fmla="*/ 746429 h 2927466"/>
                    <a:gd name="connsiteX683" fmla="*/ 1253172 w 3625039"/>
                    <a:gd name="connsiteY683" fmla="*/ 747131 h 2927466"/>
                    <a:gd name="connsiteX684" fmla="*/ 1261151 w 3625039"/>
                    <a:gd name="connsiteY684" fmla="*/ 810148 h 2927466"/>
                    <a:gd name="connsiteX685" fmla="*/ 1231357 w 3625039"/>
                    <a:gd name="connsiteY685" fmla="*/ 816818 h 2927466"/>
                    <a:gd name="connsiteX686" fmla="*/ 1230145 w 3625039"/>
                    <a:gd name="connsiteY686" fmla="*/ 816994 h 2927466"/>
                    <a:gd name="connsiteX687" fmla="*/ 1167526 w 3625039"/>
                    <a:gd name="connsiteY687" fmla="*/ 857630 h 2927466"/>
                    <a:gd name="connsiteX688" fmla="*/ 1297005 w 3625039"/>
                    <a:gd name="connsiteY688" fmla="*/ 854822 h 2927466"/>
                    <a:gd name="connsiteX689" fmla="*/ 1293269 w 3625039"/>
                    <a:gd name="connsiteY689" fmla="*/ 859825 h 2927466"/>
                    <a:gd name="connsiteX690" fmla="*/ 1304479 w 3625039"/>
                    <a:gd name="connsiteY690" fmla="*/ 862370 h 2927466"/>
                    <a:gd name="connsiteX691" fmla="*/ 1274483 w 3625039"/>
                    <a:gd name="connsiteY691" fmla="*/ 890807 h 2927466"/>
                    <a:gd name="connsiteX692" fmla="*/ 1292562 w 3625039"/>
                    <a:gd name="connsiteY692" fmla="*/ 892211 h 2927466"/>
                    <a:gd name="connsiteX693" fmla="*/ 1289532 w 3625039"/>
                    <a:gd name="connsiteY693" fmla="*/ 898881 h 2927466"/>
                    <a:gd name="connsiteX694" fmla="*/ 1300035 w 3625039"/>
                    <a:gd name="connsiteY694" fmla="*/ 899759 h 2927466"/>
                    <a:gd name="connsiteX695" fmla="*/ 1096423 w 3625039"/>
                    <a:gd name="connsiteY695" fmla="*/ 1067746 h 2927466"/>
                    <a:gd name="connsiteX696" fmla="*/ 1079152 w 3625039"/>
                    <a:gd name="connsiteY696" fmla="*/ 1058180 h 2927466"/>
                    <a:gd name="connsiteX697" fmla="*/ 1064104 w 3625039"/>
                    <a:gd name="connsiteY697" fmla="*/ 912134 h 2927466"/>
                    <a:gd name="connsiteX698" fmla="*/ 991890 w 3625039"/>
                    <a:gd name="connsiteY698" fmla="*/ 923895 h 2927466"/>
                    <a:gd name="connsiteX699" fmla="*/ 969468 w 3625039"/>
                    <a:gd name="connsiteY699" fmla="*/ 945661 h 2927466"/>
                    <a:gd name="connsiteX700" fmla="*/ 968963 w 3625039"/>
                    <a:gd name="connsiteY700" fmla="*/ 937411 h 2927466"/>
                    <a:gd name="connsiteX701" fmla="*/ 961994 w 3625039"/>
                    <a:gd name="connsiteY701" fmla="*/ 938113 h 2927466"/>
                    <a:gd name="connsiteX702" fmla="*/ 961691 w 3625039"/>
                    <a:gd name="connsiteY702" fmla="*/ 934603 h 2927466"/>
                    <a:gd name="connsiteX703" fmla="*/ 850896 w 3625039"/>
                    <a:gd name="connsiteY703" fmla="*/ 1031059 h 2927466"/>
                    <a:gd name="connsiteX704" fmla="*/ 890589 w 3625039"/>
                    <a:gd name="connsiteY704" fmla="*/ 1019386 h 2927466"/>
                    <a:gd name="connsiteX705" fmla="*/ 887256 w 3625039"/>
                    <a:gd name="connsiteY705" fmla="*/ 1029392 h 2927466"/>
                    <a:gd name="connsiteX706" fmla="*/ 898062 w 3625039"/>
                    <a:gd name="connsiteY706" fmla="*/ 1026934 h 2927466"/>
                    <a:gd name="connsiteX707" fmla="*/ 891397 w 3625039"/>
                    <a:gd name="connsiteY707" fmla="*/ 1047296 h 2927466"/>
                    <a:gd name="connsiteX708" fmla="*/ 919171 w 3625039"/>
                    <a:gd name="connsiteY708" fmla="*/ 1053352 h 2927466"/>
                    <a:gd name="connsiteX709" fmla="*/ 918969 w 3625039"/>
                    <a:gd name="connsiteY709" fmla="*/ 1059321 h 2927466"/>
                    <a:gd name="connsiteX710" fmla="*/ 926746 w 3625039"/>
                    <a:gd name="connsiteY710" fmla="*/ 1060813 h 2927466"/>
                    <a:gd name="connsiteX711" fmla="*/ 868571 w 3625039"/>
                    <a:gd name="connsiteY711" fmla="*/ 1162360 h 2927466"/>
                    <a:gd name="connsiteX712" fmla="*/ 869783 w 3625039"/>
                    <a:gd name="connsiteY712" fmla="*/ 1169732 h 2927466"/>
                    <a:gd name="connsiteX713" fmla="*/ 876045 w 3625039"/>
                    <a:gd name="connsiteY713" fmla="*/ 1169469 h 2927466"/>
                    <a:gd name="connsiteX714" fmla="*/ 851704 w 3625039"/>
                    <a:gd name="connsiteY714" fmla="*/ 1312618 h 2927466"/>
                    <a:gd name="connsiteX715" fmla="*/ 854734 w 3625039"/>
                    <a:gd name="connsiteY715" fmla="*/ 1313583 h 2927466"/>
                    <a:gd name="connsiteX716" fmla="*/ 853724 w 3625039"/>
                    <a:gd name="connsiteY716" fmla="*/ 1318235 h 2927466"/>
                    <a:gd name="connsiteX717" fmla="*/ 862208 w 3625039"/>
                    <a:gd name="connsiteY717" fmla="*/ 1321131 h 2927466"/>
                    <a:gd name="connsiteX718" fmla="*/ 862107 w 3625039"/>
                    <a:gd name="connsiteY718" fmla="*/ 1484028 h 2927466"/>
                    <a:gd name="connsiteX719" fmla="*/ 927352 w 3625039"/>
                    <a:gd name="connsiteY719" fmla="*/ 1461296 h 2927466"/>
                    <a:gd name="connsiteX720" fmla="*/ 933917 w 3625039"/>
                    <a:gd name="connsiteY720" fmla="*/ 1468932 h 2927466"/>
                    <a:gd name="connsiteX721" fmla="*/ 934927 w 3625039"/>
                    <a:gd name="connsiteY721" fmla="*/ 1468756 h 2927466"/>
                    <a:gd name="connsiteX722" fmla="*/ 944017 w 3625039"/>
                    <a:gd name="connsiteY722" fmla="*/ 1479376 h 2927466"/>
                    <a:gd name="connsiteX723" fmla="*/ 948057 w 3625039"/>
                    <a:gd name="connsiteY723" fmla="*/ 1483414 h 2927466"/>
                    <a:gd name="connsiteX724" fmla="*/ 1176010 w 3625039"/>
                    <a:gd name="connsiteY724" fmla="*/ 1337632 h 2927466"/>
                    <a:gd name="connsiteX725" fmla="*/ 1211864 w 3625039"/>
                    <a:gd name="connsiteY725" fmla="*/ 1370544 h 2927466"/>
                    <a:gd name="connsiteX726" fmla="*/ 1221762 w 3625039"/>
                    <a:gd name="connsiteY726" fmla="*/ 1380374 h 2927466"/>
                    <a:gd name="connsiteX727" fmla="*/ 1297813 w 3625039"/>
                    <a:gd name="connsiteY727" fmla="*/ 1367297 h 2927466"/>
                    <a:gd name="connsiteX728" fmla="*/ 1297409 w 3625039"/>
                    <a:gd name="connsiteY728" fmla="*/ 1366770 h 2927466"/>
                    <a:gd name="connsiteX729" fmla="*/ 1252970 w 3625039"/>
                    <a:gd name="connsiteY729" fmla="*/ 1197467 h 2927466"/>
                    <a:gd name="connsiteX730" fmla="*/ 1176313 w 3625039"/>
                    <a:gd name="connsiteY730" fmla="*/ 1189304 h 2927466"/>
                    <a:gd name="connsiteX731" fmla="*/ 1157729 w 3625039"/>
                    <a:gd name="connsiteY731" fmla="*/ 1138048 h 2927466"/>
                    <a:gd name="connsiteX732" fmla="*/ 1097938 w 3625039"/>
                    <a:gd name="connsiteY732" fmla="*/ 1105925 h 2927466"/>
                    <a:gd name="connsiteX733" fmla="*/ 1098241 w 3625039"/>
                    <a:gd name="connsiteY733" fmla="*/ 1105925 h 2927466"/>
                    <a:gd name="connsiteX734" fmla="*/ 1090363 w 3625039"/>
                    <a:gd name="connsiteY734" fmla="*/ 1098465 h 2927466"/>
                    <a:gd name="connsiteX735" fmla="*/ 1706452 w 3625039"/>
                    <a:gd name="connsiteY735" fmla="*/ 863335 h 2927466"/>
                    <a:gd name="connsiteX736" fmla="*/ 1709987 w 3625039"/>
                    <a:gd name="connsiteY736" fmla="*/ 868514 h 2927466"/>
                    <a:gd name="connsiteX737" fmla="*/ 1713926 w 3625039"/>
                    <a:gd name="connsiteY737" fmla="*/ 870883 h 2927466"/>
                    <a:gd name="connsiteX738" fmla="*/ 1703018 w 3625039"/>
                    <a:gd name="connsiteY738" fmla="*/ 979189 h 2927466"/>
                    <a:gd name="connsiteX739" fmla="*/ 1706553 w 3625039"/>
                    <a:gd name="connsiteY739" fmla="*/ 975502 h 2927466"/>
                    <a:gd name="connsiteX740" fmla="*/ 1650701 w 3625039"/>
                    <a:gd name="connsiteY740" fmla="*/ 1098114 h 2927466"/>
                    <a:gd name="connsiteX741" fmla="*/ 1658074 w 3625039"/>
                    <a:gd name="connsiteY741" fmla="*/ 1101361 h 2927466"/>
                    <a:gd name="connsiteX742" fmla="*/ 1657569 w 3625039"/>
                    <a:gd name="connsiteY742" fmla="*/ 1105399 h 2927466"/>
                    <a:gd name="connsiteX743" fmla="*/ 1665548 w 3625039"/>
                    <a:gd name="connsiteY743" fmla="*/ 1108909 h 2927466"/>
                    <a:gd name="connsiteX744" fmla="*/ 1660801 w 3625039"/>
                    <a:gd name="connsiteY744" fmla="*/ 1127077 h 2927466"/>
                    <a:gd name="connsiteX745" fmla="*/ 1671507 w 3625039"/>
                    <a:gd name="connsiteY745" fmla="*/ 1122513 h 2927466"/>
                    <a:gd name="connsiteX746" fmla="*/ 1674941 w 3625039"/>
                    <a:gd name="connsiteY746" fmla="*/ 1131817 h 2927466"/>
                    <a:gd name="connsiteX747" fmla="*/ 1679082 w 3625039"/>
                    <a:gd name="connsiteY747" fmla="*/ 1129974 h 2927466"/>
                    <a:gd name="connsiteX748" fmla="*/ 1682516 w 3625039"/>
                    <a:gd name="connsiteY748" fmla="*/ 1139365 h 2927466"/>
                    <a:gd name="connsiteX749" fmla="*/ 1768263 w 3625039"/>
                    <a:gd name="connsiteY749" fmla="*/ 1049754 h 2927466"/>
                    <a:gd name="connsiteX750" fmla="*/ 1803613 w 3625039"/>
                    <a:gd name="connsiteY750" fmla="*/ 1058882 h 2927466"/>
                    <a:gd name="connsiteX751" fmla="*/ 1802502 w 3625039"/>
                    <a:gd name="connsiteY751" fmla="*/ 1062480 h 2927466"/>
                    <a:gd name="connsiteX752" fmla="*/ 1811086 w 3625039"/>
                    <a:gd name="connsiteY752" fmla="*/ 1066430 h 2927466"/>
                    <a:gd name="connsiteX753" fmla="*/ 1731904 w 3625039"/>
                    <a:gd name="connsiteY753" fmla="*/ 1222919 h 2927466"/>
                    <a:gd name="connsiteX754" fmla="*/ 1730793 w 3625039"/>
                    <a:gd name="connsiteY754" fmla="*/ 1206507 h 2927466"/>
                    <a:gd name="connsiteX755" fmla="*/ 1724329 w 3625039"/>
                    <a:gd name="connsiteY755" fmla="*/ 1215371 h 2927466"/>
                    <a:gd name="connsiteX756" fmla="*/ 1724430 w 3625039"/>
                    <a:gd name="connsiteY756" fmla="*/ 1186145 h 2927466"/>
                    <a:gd name="connsiteX757" fmla="*/ 1654640 w 3625039"/>
                    <a:gd name="connsiteY757" fmla="*/ 1505356 h 2927466"/>
                    <a:gd name="connsiteX758" fmla="*/ 1664639 w 3625039"/>
                    <a:gd name="connsiteY758" fmla="*/ 1507901 h 2927466"/>
                    <a:gd name="connsiteX759" fmla="*/ 1663225 w 3625039"/>
                    <a:gd name="connsiteY759" fmla="*/ 1513079 h 2927466"/>
                    <a:gd name="connsiteX760" fmla="*/ 1672113 w 3625039"/>
                    <a:gd name="connsiteY760" fmla="*/ 1515361 h 2927466"/>
                    <a:gd name="connsiteX761" fmla="*/ 1651105 w 3625039"/>
                    <a:gd name="connsiteY761" fmla="*/ 1541691 h 2927466"/>
                    <a:gd name="connsiteX762" fmla="*/ 1643631 w 3625039"/>
                    <a:gd name="connsiteY762" fmla="*/ 1534143 h 2927466"/>
                    <a:gd name="connsiteX763" fmla="*/ 1635350 w 3625039"/>
                    <a:gd name="connsiteY763" fmla="*/ 1525805 h 2927466"/>
                    <a:gd name="connsiteX764" fmla="*/ 1634946 w 3625039"/>
                    <a:gd name="connsiteY764" fmla="*/ 1560298 h 2927466"/>
                    <a:gd name="connsiteX765" fmla="*/ 1697766 w 3625039"/>
                    <a:gd name="connsiteY765" fmla="*/ 1566617 h 2927466"/>
                    <a:gd name="connsiteX766" fmla="*/ 1698069 w 3625039"/>
                    <a:gd name="connsiteY766" fmla="*/ 1573902 h 2927466"/>
                    <a:gd name="connsiteX767" fmla="*/ 1705240 w 3625039"/>
                    <a:gd name="connsiteY767" fmla="*/ 1574165 h 2927466"/>
                    <a:gd name="connsiteX768" fmla="*/ 1762506 w 3625039"/>
                    <a:gd name="connsiteY768" fmla="*/ 1884160 h 2927466"/>
                    <a:gd name="connsiteX769" fmla="*/ 1827347 w 3625039"/>
                    <a:gd name="connsiteY769" fmla="*/ 1884248 h 2927466"/>
                    <a:gd name="connsiteX770" fmla="*/ 1823610 w 3625039"/>
                    <a:gd name="connsiteY770" fmla="*/ 1891357 h 2927466"/>
                    <a:gd name="connsiteX771" fmla="*/ 1834821 w 3625039"/>
                    <a:gd name="connsiteY771" fmla="*/ 1891709 h 2927466"/>
                    <a:gd name="connsiteX772" fmla="*/ 1780181 w 3625039"/>
                    <a:gd name="connsiteY772" fmla="*/ 1916898 h 2927466"/>
                    <a:gd name="connsiteX773" fmla="*/ 1761496 w 3625039"/>
                    <a:gd name="connsiteY773" fmla="*/ 1891270 h 2927466"/>
                    <a:gd name="connsiteX774" fmla="*/ 1740691 w 3625039"/>
                    <a:gd name="connsiteY774" fmla="*/ 1888286 h 2927466"/>
                    <a:gd name="connsiteX775" fmla="*/ 1739580 w 3625039"/>
                    <a:gd name="connsiteY775" fmla="*/ 1881703 h 2927466"/>
                    <a:gd name="connsiteX776" fmla="*/ 1733217 w 3625039"/>
                    <a:gd name="connsiteY776" fmla="*/ 1880825 h 2927466"/>
                    <a:gd name="connsiteX777" fmla="*/ 1731702 w 3625039"/>
                    <a:gd name="connsiteY777" fmla="*/ 1871610 h 2927466"/>
                    <a:gd name="connsiteX778" fmla="*/ 1448301 w 3625039"/>
                    <a:gd name="connsiteY778" fmla="*/ 2206882 h 2927466"/>
                    <a:gd name="connsiteX779" fmla="*/ 1524050 w 3625039"/>
                    <a:gd name="connsiteY779" fmla="*/ 2299477 h 2927466"/>
                    <a:gd name="connsiteX780" fmla="*/ 1781595 w 3625039"/>
                    <a:gd name="connsiteY780" fmla="*/ 2098226 h 2927466"/>
                    <a:gd name="connsiteX781" fmla="*/ 1782807 w 3625039"/>
                    <a:gd name="connsiteY781" fmla="*/ 2108846 h 2927466"/>
                    <a:gd name="connsiteX782" fmla="*/ 1789170 w 3625039"/>
                    <a:gd name="connsiteY782" fmla="*/ 2105774 h 2927466"/>
                    <a:gd name="connsiteX783" fmla="*/ 1841386 w 3625039"/>
                    <a:gd name="connsiteY783" fmla="*/ 2232071 h 2927466"/>
                    <a:gd name="connsiteX784" fmla="*/ 1994398 w 3625039"/>
                    <a:gd name="connsiteY784" fmla="*/ 2161769 h 2927466"/>
                    <a:gd name="connsiteX785" fmla="*/ 2006215 w 3625039"/>
                    <a:gd name="connsiteY785" fmla="*/ 2175461 h 2927466"/>
                    <a:gd name="connsiteX786" fmla="*/ 2012275 w 3625039"/>
                    <a:gd name="connsiteY786" fmla="*/ 2178533 h 2927466"/>
                    <a:gd name="connsiteX787" fmla="*/ 2026516 w 3625039"/>
                    <a:gd name="connsiteY787" fmla="*/ 2201967 h 2927466"/>
                    <a:gd name="connsiteX788" fmla="*/ 2073783 w 3625039"/>
                    <a:gd name="connsiteY788" fmla="*/ 2212850 h 2927466"/>
                    <a:gd name="connsiteX789" fmla="*/ 2070753 w 3625039"/>
                    <a:gd name="connsiteY789" fmla="*/ 2217677 h 2927466"/>
                    <a:gd name="connsiteX790" fmla="*/ 2075803 w 3625039"/>
                    <a:gd name="connsiteY790" fmla="*/ 2218906 h 2927466"/>
                    <a:gd name="connsiteX791" fmla="*/ 2145290 w 3625039"/>
                    <a:gd name="connsiteY791" fmla="*/ 2144304 h 2927466"/>
                    <a:gd name="connsiteX792" fmla="*/ 2144886 w 3625039"/>
                    <a:gd name="connsiteY792" fmla="*/ 2158171 h 2927466"/>
                    <a:gd name="connsiteX793" fmla="*/ 2152763 w 3625039"/>
                    <a:gd name="connsiteY793" fmla="*/ 2151852 h 2927466"/>
                    <a:gd name="connsiteX794" fmla="*/ 2152864 w 3625039"/>
                    <a:gd name="connsiteY794" fmla="*/ 2172302 h 2927466"/>
                    <a:gd name="connsiteX795" fmla="*/ 2164277 w 3625039"/>
                    <a:gd name="connsiteY795" fmla="*/ 2174408 h 2927466"/>
                    <a:gd name="connsiteX796" fmla="*/ 2156702 w 3625039"/>
                    <a:gd name="connsiteY796" fmla="*/ 2181342 h 2927466"/>
                    <a:gd name="connsiteX797" fmla="*/ 2171751 w 3625039"/>
                    <a:gd name="connsiteY797" fmla="*/ 2181956 h 2927466"/>
                    <a:gd name="connsiteX798" fmla="*/ 2080550 w 3625039"/>
                    <a:gd name="connsiteY798" fmla="*/ 2247957 h 2927466"/>
                    <a:gd name="connsiteX799" fmla="*/ 2079338 w 3625039"/>
                    <a:gd name="connsiteY799" fmla="*/ 2237337 h 2927466"/>
                    <a:gd name="connsiteX800" fmla="*/ 2079439 w 3625039"/>
                    <a:gd name="connsiteY800" fmla="*/ 2236898 h 2927466"/>
                    <a:gd name="connsiteX801" fmla="*/ 2072975 w 3625039"/>
                    <a:gd name="connsiteY801" fmla="*/ 2240409 h 2927466"/>
                    <a:gd name="connsiteX802" fmla="*/ 2072268 w 3625039"/>
                    <a:gd name="connsiteY802" fmla="*/ 2234353 h 2927466"/>
                    <a:gd name="connsiteX803" fmla="*/ 2008740 w 3625039"/>
                    <a:gd name="connsiteY803" fmla="*/ 2259367 h 2927466"/>
                    <a:gd name="connsiteX804" fmla="*/ 2009346 w 3625039"/>
                    <a:gd name="connsiteY804" fmla="*/ 2251292 h 2927466"/>
                    <a:gd name="connsiteX805" fmla="*/ 2001165 w 3625039"/>
                    <a:gd name="connsiteY805" fmla="*/ 2251819 h 2927466"/>
                    <a:gd name="connsiteX806" fmla="*/ 2004094 w 3625039"/>
                    <a:gd name="connsiteY806" fmla="*/ 2227946 h 2927466"/>
                    <a:gd name="connsiteX807" fmla="*/ 1419516 w 3625039"/>
                    <a:gd name="connsiteY807" fmla="*/ 2486509 h 2927466"/>
                    <a:gd name="connsiteX808" fmla="*/ 1058448 w 3625039"/>
                    <a:gd name="connsiteY808" fmla="*/ 2459302 h 2927466"/>
                    <a:gd name="connsiteX809" fmla="*/ 1055216 w 3625039"/>
                    <a:gd name="connsiteY809" fmla="*/ 2467815 h 2927466"/>
                    <a:gd name="connsiteX810" fmla="*/ 1313266 w 3625039"/>
                    <a:gd name="connsiteY810" fmla="*/ 2518984 h 2927466"/>
                    <a:gd name="connsiteX811" fmla="*/ 1300439 w 3625039"/>
                    <a:gd name="connsiteY811" fmla="*/ 2524074 h 2927466"/>
                    <a:gd name="connsiteX812" fmla="*/ 1320841 w 3625039"/>
                    <a:gd name="connsiteY812" fmla="*/ 2526444 h 2927466"/>
                    <a:gd name="connsiteX813" fmla="*/ 1230246 w 3625039"/>
                    <a:gd name="connsiteY813" fmla="*/ 2544348 h 2927466"/>
                    <a:gd name="connsiteX814" fmla="*/ 1227519 w 3625039"/>
                    <a:gd name="connsiteY814" fmla="*/ 2537941 h 2927466"/>
                    <a:gd name="connsiteX815" fmla="*/ 1222671 w 3625039"/>
                    <a:gd name="connsiteY815" fmla="*/ 2536800 h 2927466"/>
                    <a:gd name="connsiteX816" fmla="*/ 1216712 w 3625039"/>
                    <a:gd name="connsiteY816" fmla="*/ 2523372 h 2927466"/>
                    <a:gd name="connsiteX817" fmla="*/ 662030 w 3625039"/>
                    <a:gd name="connsiteY817" fmla="*/ 2377327 h 2927466"/>
                    <a:gd name="connsiteX818" fmla="*/ 599815 w 3625039"/>
                    <a:gd name="connsiteY818" fmla="*/ 2257963 h 2927466"/>
                    <a:gd name="connsiteX819" fmla="*/ 597795 w 3625039"/>
                    <a:gd name="connsiteY819" fmla="*/ 2250239 h 2927466"/>
                    <a:gd name="connsiteX820" fmla="*/ 577696 w 3625039"/>
                    <a:gd name="connsiteY820" fmla="*/ 2255681 h 2927466"/>
                    <a:gd name="connsiteX821" fmla="*/ 599815 w 3625039"/>
                    <a:gd name="connsiteY821" fmla="*/ 2257963 h 2927466"/>
                    <a:gd name="connsiteX822" fmla="*/ 576888 w 3625039"/>
                    <a:gd name="connsiteY822" fmla="*/ 2255768 h 2927466"/>
                    <a:gd name="connsiteX823" fmla="*/ 510633 w 3625039"/>
                    <a:gd name="connsiteY823" fmla="*/ 2249625 h 2927466"/>
                    <a:gd name="connsiteX824" fmla="*/ 510431 w 3625039"/>
                    <a:gd name="connsiteY824" fmla="*/ 2248308 h 2927466"/>
                    <a:gd name="connsiteX825" fmla="*/ 503159 w 3625039"/>
                    <a:gd name="connsiteY825" fmla="*/ 2242077 h 2927466"/>
                    <a:gd name="connsiteX826" fmla="*/ 502351 w 3625039"/>
                    <a:gd name="connsiteY826" fmla="*/ 2237250 h 2927466"/>
                    <a:gd name="connsiteX827" fmla="*/ 501240 w 3625039"/>
                    <a:gd name="connsiteY827" fmla="*/ 2237776 h 2927466"/>
                    <a:gd name="connsiteX828" fmla="*/ 543154 w 3625039"/>
                    <a:gd name="connsiteY828" fmla="*/ 2215044 h 2927466"/>
                    <a:gd name="connsiteX829" fmla="*/ 549416 w 3625039"/>
                    <a:gd name="connsiteY829" fmla="*/ 2208374 h 2927466"/>
                    <a:gd name="connsiteX830" fmla="*/ 530126 w 3625039"/>
                    <a:gd name="connsiteY830" fmla="*/ 2213377 h 2927466"/>
                    <a:gd name="connsiteX831" fmla="*/ 540225 w 3625039"/>
                    <a:gd name="connsiteY831" fmla="*/ 2202669 h 2927466"/>
                    <a:gd name="connsiteX832" fmla="*/ 406302 w 3625039"/>
                    <a:gd name="connsiteY832" fmla="*/ 2173794 h 2927466"/>
                    <a:gd name="connsiteX833" fmla="*/ 387112 w 3625039"/>
                    <a:gd name="connsiteY833" fmla="*/ 2149570 h 2927466"/>
                    <a:gd name="connsiteX834" fmla="*/ 340451 w 3625039"/>
                    <a:gd name="connsiteY834" fmla="*/ 2153519 h 2927466"/>
                    <a:gd name="connsiteX835" fmla="*/ 379739 w 3625039"/>
                    <a:gd name="connsiteY835" fmla="*/ 2176602 h 2927466"/>
                    <a:gd name="connsiteX836" fmla="*/ 397919 w 3625039"/>
                    <a:gd name="connsiteY836" fmla="*/ 2221627 h 2927466"/>
                    <a:gd name="connsiteX837" fmla="*/ 397212 w 3625039"/>
                    <a:gd name="connsiteY837" fmla="*/ 2221715 h 2927466"/>
                    <a:gd name="connsiteX838" fmla="*/ 384587 w 3625039"/>
                    <a:gd name="connsiteY838" fmla="*/ 2211709 h 2927466"/>
                    <a:gd name="connsiteX839" fmla="*/ 350753 w 3625039"/>
                    <a:gd name="connsiteY839" fmla="*/ 2164227 h 2927466"/>
                    <a:gd name="connsiteX840" fmla="*/ 345198 w 3625039"/>
                    <a:gd name="connsiteY840" fmla="*/ 2160365 h 2927466"/>
                    <a:gd name="connsiteX841" fmla="*/ 347925 w 3625039"/>
                    <a:gd name="connsiteY841" fmla="*/ 2161067 h 2927466"/>
                    <a:gd name="connsiteX842" fmla="*/ 338936 w 3625039"/>
                    <a:gd name="connsiteY842" fmla="*/ 2153695 h 2927466"/>
                    <a:gd name="connsiteX843" fmla="*/ 336815 w 3625039"/>
                    <a:gd name="connsiteY843" fmla="*/ 2153870 h 2927466"/>
                    <a:gd name="connsiteX844" fmla="*/ 346309 w 3625039"/>
                    <a:gd name="connsiteY844" fmla="*/ 2173355 h 2927466"/>
                    <a:gd name="connsiteX845" fmla="*/ 315000 w 3625039"/>
                    <a:gd name="connsiteY845" fmla="*/ 2155889 h 2927466"/>
                    <a:gd name="connsiteX846" fmla="*/ 166735 w 3625039"/>
                    <a:gd name="connsiteY846" fmla="*/ 2161418 h 2927466"/>
                    <a:gd name="connsiteX847" fmla="*/ 157746 w 3625039"/>
                    <a:gd name="connsiteY847" fmla="*/ 2237250 h 2927466"/>
                    <a:gd name="connsiteX848" fmla="*/ 146232 w 3625039"/>
                    <a:gd name="connsiteY848" fmla="*/ 2235143 h 2927466"/>
                    <a:gd name="connsiteX849" fmla="*/ 145727 w 3625039"/>
                    <a:gd name="connsiteY849" fmla="*/ 2228912 h 2927466"/>
                    <a:gd name="connsiteX850" fmla="*/ 139365 w 3625039"/>
                    <a:gd name="connsiteY850" fmla="*/ 2227771 h 2927466"/>
                    <a:gd name="connsiteX851" fmla="*/ 133405 w 3625039"/>
                    <a:gd name="connsiteY851" fmla="*/ 2450876 h 2927466"/>
                    <a:gd name="connsiteX852" fmla="*/ 132900 w 3625039"/>
                    <a:gd name="connsiteY852" fmla="*/ 2420947 h 2927466"/>
                    <a:gd name="connsiteX853" fmla="*/ 125831 w 3625039"/>
                    <a:gd name="connsiteY853" fmla="*/ 2443328 h 2927466"/>
                    <a:gd name="connsiteX854" fmla="*/ 120780 w 3625039"/>
                    <a:gd name="connsiteY854" fmla="*/ 2313607 h 2927466"/>
                    <a:gd name="connsiteX855" fmla="*/ 116943 w 3625039"/>
                    <a:gd name="connsiteY855" fmla="*/ 2311940 h 2927466"/>
                    <a:gd name="connsiteX856" fmla="*/ 115024 w 3625039"/>
                    <a:gd name="connsiteY856" fmla="*/ 2324754 h 2927466"/>
                    <a:gd name="connsiteX857" fmla="*/ 103914 w 3625039"/>
                    <a:gd name="connsiteY857" fmla="*/ 2329844 h 2927466"/>
                    <a:gd name="connsiteX858" fmla="*/ 100076 w 3625039"/>
                    <a:gd name="connsiteY858" fmla="*/ 2320629 h 2927466"/>
                    <a:gd name="connsiteX859" fmla="*/ 96339 w 3625039"/>
                    <a:gd name="connsiteY859" fmla="*/ 2322296 h 2927466"/>
                    <a:gd name="connsiteX860" fmla="*/ 45234 w 3625039"/>
                    <a:gd name="connsiteY860" fmla="*/ 2131139 h 2927466"/>
                    <a:gd name="connsiteX861" fmla="*/ 43113 w 3625039"/>
                    <a:gd name="connsiteY861" fmla="*/ 2140530 h 2927466"/>
                    <a:gd name="connsiteX862" fmla="*/ 30690 w 3625039"/>
                    <a:gd name="connsiteY862" fmla="*/ 2144655 h 2927466"/>
                    <a:gd name="connsiteX863" fmla="*/ 28468 w 3625039"/>
                    <a:gd name="connsiteY863" fmla="*/ 2135351 h 2927466"/>
                    <a:gd name="connsiteX864" fmla="*/ 23217 w 3625039"/>
                    <a:gd name="connsiteY864" fmla="*/ 2137107 h 2927466"/>
                    <a:gd name="connsiteX865" fmla="*/ 26246 w 3625039"/>
                    <a:gd name="connsiteY865" fmla="*/ 1833870 h 2927466"/>
                    <a:gd name="connsiteX866" fmla="*/ 61393 w 3625039"/>
                    <a:gd name="connsiteY866" fmla="*/ 1835976 h 2927466"/>
                    <a:gd name="connsiteX867" fmla="*/ 235717 w 3625039"/>
                    <a:gd name="connsiteY867" fmla="*/ 1678960 h 2927466"/>
                    <a:gd name="connsiteX868" fmla="*/ 250563 w 3625039"/>
                    <a:gd name="connsiteY868" fmla="*/ 1626387 h 2927466"/>
                    <a:gd name="connsiteX869" fmla="*/ 278540 w 3625039"/>
                    <a:gd name="connsiteY869" fmla="*/ 1641220 h 2927466"/>
                    <a:gd name="connsiteX870" fmla="*/ 292377 w 3625039"/>
                    <a:gd name="connsiteY870" fmla="*/ 1607341 h 2927466"/>
                    <a:gd name="connsiteX871" fmla="*/ 301365 w 3625039"/>
                    <a:gd name="connsiteY871" fmla="*/ 1615767 h 2927466"/>
                    <a:gd name="connsiteX872" fmla="*/ 422663 w 3625039"/>
                    <a:gd name="connsiteY872" fmla="*/ 1528702 h 2927466"/>
                    <a:gd name="connsiteX873" fmla="*/ 422663 w 3625039"/>
                    <a:gd name="connsiteY873" fmla="*/ 1541604 h 2927466"/>
                    <a:gd name="connsiteX874" fmla="*/ 430238 w 3625039"/>
                    <a:gd name="connsiteY874" fmla="*/ 1536162 h 2927466"/>
                    <a:gd name="connsiteX875" fmla="*/ 427713 w 3625039"/>
                    <a:gd name="connsiteY875" fmla="*/ 1559420 h 2927466"/>
                    <a:gd name="connsiteX876" fmla="*/ 428622 w 3625039"/>
                    <a:gd name="connsiteY876" fmla="*/ 1560123 h 2927466"/>
                    <a:gd name="connsiteX877" fmla="*/ 521339 w 3625039"/>
                    <a:gd name="connsiteY877" fmla="*/ 1446200 h 2927466"/>
                    <a:gd name="connsiteX878" fmla="*/ 505785 w 3625039"/>
                    <a:gd name="connsiteY878" fmla="*/ 1456996 h 2927466"/>
                    <a:gd name="connsiteX879" fmla="*/ 523662 w 3625039"/>
                    <a:gd name="connsiteY879" fmla="*/ 1427242 h 2927466"/>
                    <a:gd name="connsiteX880" fmla="*/ 499422 w 3625039"/>
                    <a:gd name="connsiteY880" fmla="*/ 1448745 h 2927466"/>
                    <a:gd name="connsiteX881" fmla="*/ 440338 w 3625039"/>
                    <a:gd name="connsiteY881" fmla="*/ 1521066 h 2927466"/>
                    <a:gd name="connsiteX882" fmla="*/ 434278 w 3625039"/>
                    <a:gd name="connsiteY882" fmla="*/ 1512816 h 2927466"/>
                    <a:gd name="connsiteX883" fmla="*/ 432864 w 3625039"/>
                    <a:gd name="connsiteY883" fmla="*/ 1513518 h 2927466"/>
                    <a:gd name="connsiteX884" fmla="*/ 428218 w 3625039"/>
                    <a:gd name="connsiteY884" fmla="*/ 1507199 h 2927466"/>
                    <a:gd name="connsiteX885" fmla="*/ 390546 w 3625039"/>
                    <a:gd name="connsiteY885" fmla="*/ 1535284 h 2927466"/>
                    <a:gd name="connsiteX886" fmla="*/ 410948 w 3625039"/>
                    <a:gd name="connsiteY886" fmla="*/ 1498246 h 2927466"/>
                    <a:gd name="connsiteX887" fmla="*/ 383072 w 3625039"/>
                    <a:gd name="connsiteY887" fmla="*/ 1527736 h 2927466"/>
                    <a:gd name="connsiteX888" fmla="*/ 417311 w 3625039"/>
                    <a:gd name="connsiteY888" fmla="*/ 1465509 h 2927466"/>
                    <a:gd name="connsiteX889" fmla="*/ 355803 w 3625039"/>
                    <a:gd name="connsiteY889" fmla="*/ 1506409 h 2927466"/>
                    <a:gd name="connsiteX890" fmla="*/ 374487 w 3625039"/>
                    <a:gd name="connsiteY890" fmla="*/ 1482624 h 2927466"/>
                    <a:gd name="connsiteX891" fmla="*/ 348329 w 3625039"/>
                    <a:gd name="connsiteY891" fmla="*/ 1498861 h 2927466"/>
                    <a:gd name="connsiteX892" fmla="*/ 353076 w 3625039"/>
                    <a:gd name="connsiteY892" fmla="*/ 1493156 h 2927466"/>
                    <a:gd name="connsiteX893" fmla="*/ 340653 w 3625039"/>
                    <a:gd name="connsiteY893" fmla="*/ 1495350 h 2927466"/>
                    <a:gd name="connsiteX894" fmla="*/ 339037 w 3625039"/>
                    <a:gd name="connsiteY894" fmla="*/ 1487539 h 2927466"/>
                    <a:gd name="connsiteX895" fmla="*/ 337118 w 3625039"/>
                    <a:gd name="connsiteY895" fmla="*/ 1487626 h 2927466"/>
                    <a:gd name="connsiteX896" fmla="*/ 298639 w 3625039"/>
                    <a:gd name="connsiteY896" fmla="*/ 1568022 h 2927466"/>
                    <a:gd name="connsiteX897" fmla="*/ 291669 w 3625039"/>
                    <a:gd name="connsiteY897" fmla="*/ 1559859 h 2927466"/>
                    <a:gd name="connsiteX898" fmla="*/ 291064 w 3625039"/>
                    <a:gd name="connsiteY898" fmla="*/ 1560561 h 2927466"/>
                    <a:gd name="connsiteX899" fmla="*/ 287933 w 3625039"/>
                    <a:gd name="connsiteY899" fmla="*/ 1557665 h 2927466"/>
                    <a:gd name="connsiteX900" fmla="*/ 286922 w 3625039"/>
                    <a:gd name="connsiteY900" fmla="*/ 1557928 h 2927466"/>
                    <a:gd name="connsiteX901" fmla="*/ 287427 w 3625039"/>
                    <a:gd name="connsiteY901" fmla="*/ 1556875 h 2927466"/>
                    <a:gd name="connsiteX902" fmla="*/ 282176 w 3625039"/>
                    <a:gd name="connsiteY902" fmla="*/ 1549590 h 2927466"/>
                    <a:gd name="connsiteX903" fmla="*/ 279449 w 3625039"/>
                    <a:gd name="connsiteY903" fmla="*/ 1550380 h 2927466"/>
                    <a:gd name="connsiteX904" fmla="*/ 279515 w 3625039"/>
                    <a:gd name="connsiteY904" fmla="*/ 1549790 h 2927466"/>
                    <a:gd name="connsiteX905" fmla="*/ 267350 w 3625039"/>
                    <a:gd name="connsiteY905" fmla="*/ 1555369 h 2927466"/>
                    <a:gd name="connsiteX906" fmla="*/ 276191 w 3625039"/>
                    <a:gd name="connsiteY906" fmla="*/ 1551285 h 2927466"/>
                    <a:gd name="connsiteX907" fmla="*/ 279515 w 3625039"/>
                    <a:gd name="connsiteY907" fmla="*/ 1549784 h 2927466"/>
                    <a:gd name="connsiteX908" fmla="*/ 280296 w 3625039"/>
                    <a:gd name="connsiteY908" fmla="*/ 1542749 h 2927466"/>
                    <a:gd name="connsiteX909" fmla="*/ 359136 w 3625039"/>
                    <a:gd name="connsiteY909" fmla="*/ 1379233 h 2927466"/>
                    <a:gd name="connsiteX910" fmla="*/ 355399 w 3625039"/>
                    <a:gd name="connsiteY910" fmla="*/ 1389766 h 2927466"/>
                    <a:gd name="connsiteX911" fmla="*/ 364993 w 3625039"/>
                    <a:gd name="connsiteY911" fmla="*/ 1387220 h 2927466"/>
                    <a:gd name="connsiteX912" fmla="*/ 373275 w 3625039"/>
                    <a:gd name="connsiteY912" fmla="*/ 1378970 h 2927466"/>
                    <a:gd name="connsiteX913" fmla="*/ 373275 w 3625039"/>
                    <a:gd name="connsiteY913" fmla="*/ 1393715 h 2927466"/>
                    <a:gd name="connsiteX914" fmla="*/ 380749 w 3625039"/>
                    <a:gd name="connsiteY914" fmla="*/ 1386518 h 2927466"/>
                    <a:gd name="connsiteX915" fmla="*/ 382163 w 3625039"/>
                    <a:gd name="connsiteY915" fmla="*/ 1388888 h 2927466"/>
                    <a:gd name="connsiteX916" fmla="*/ 425188 w 3625039"/>
                    <a:gd name="connsiteY916" fmla="*/ 1348076 h 2927466"/>
                    <a:gd name="connsiteX917" fmla="*/ 420240 w 3625039"/>
                    <a:gd name="connsiteY917" fmla="*/ 1336666 h 2927466"/>
                    <a:gd name="connsiteX918" fmla="*/ 464174 w 3625039"/>
                    <a:gd name="connsiteY918" fmla="*/ 1339124 h 2927466"/>
                    <a:gd name="connsiteX919" fmla="*/ 461851 w 3625039"/>
                    <a:gd name="connsiteY919" fmla="*/ 1335964 h 2927466"/>
                    <a:gd name="connsiteX920" fmla="*/ 438419 w 3625039"/>
                    <a:gd name="connsiteY920" fmla="*/ 1299979 h 2927466"/>
                    <a:gd name="connsiteX921" fmla="*/ 469527 w 3625039"/>
                    <a:gd name="connsiteY921" fmla="*/ 1286463 h 2927466"/>
                    <a:gd name="connsiteX922" fmla="*/ 463164 w 3625039"/>
                    <a:gd name="connsiteY922" fmla="*/ 1286024 h 2927466"/>
                    <a:gd name="connsiteX923" fmla="*/ 481444 w 3625039"/>
                    <a:gd name="connsiteY923" fmla="*/ 1286463 h 2927466"/>
                    <a:gd name="connsiteX924" fmla="*/ 499725 w 3625039"/>
                    <a:gd name="connsiteY924" fmla="*/ 1304192 h 2927466"/>
                    <a:gd name="connsiteX925" fmla="*/ 514471 w 3625039"/>
                    <a:gd name="connsiteY925" fmla="*/ 1328328 h 2927466"/>
                    <a:gd name="connsiteX926" fmla="*/ 582645 w 3625039"/>
                    <a:gd name="connsiteY926" fmla="*/ 1298663 h 2927466"/>
                    <a:gd name="connsiteX927" fmla="*/ 567798 w 3625039"/>
                    <a:gd name="connsiteY927" fmla="*/ 1318323 h 2927466"/>
                    <a:gd name="connsiteX928" fmla="*/ 590220 w 3625039"/>
                    <a:gd name="connsiteY928" fmla="*/ 1306211 h 2927466"/>
                    <a:gd name="connsiteX929" fmla="*/ 564364 w 3625039"/>
                    <a:gd name="connsiteY929" fmla="*/ 1345531 h 2927466"/>
                    <a:gd name="connsiteX930" fmla="*/ 575474 w 3625039"/>
                    <a:gd name="connsiteY930" fmla="*/ 1334911 h 2927466"/>
                    <a:gd name="connsiteX931" fmla="*/ 568101 w 3625039"/>
                    <a:gd name="connsiteY931" fmla="*/ 1356677 h 2927466"/>
                    <a:gd name="connsiteX932" fmla="*/ 582948 w 3625039"/>
                    <a:gd name="connsiteY932" fmla="*/ 1342459 h 2927466"/>
                    <a:gd name="connsiteX933" fmla="*/ 581029 w 3625039"/>
                    <a:gd name="connsiteY933" fmla="*/ 1348339 h 2927466"/>
                    <a:gd name="connsiteX934" fmla="*/ 631698 w 3625039"/>
                    <a:gd name="connsiteY934" fmla="*/ 1315288 h 2927466"/>
                    <a:gd name="connsiteX935" fmla="*/ 636366 w 3625039"/>
                    <a:gd name="connsiteY935" fmla="*/ 1303033 h 2927466"/>
                    <a:gd name="connsiteX936" fmla="*/ 622287 w 3625039"/>
                    <a:gd name="connsiteY936" fmla="*/ 1312722 h 2927466"/>
                    <a:gd name="connsiteX937" fmla="*/ 631638 w 3625039"/>
                    <a:gd name="connsiteY937" fmla="*/ 1264826 h 2927466"/>
                    <a:gd name="connsiteX938" fmla="*/ 631638 w 3625039"/>
                    <a:gd name="connsiteY938" fmla="*/ 1264211 h 2927466"/>
                    <a:gd name="connsiteX939" fmla="*/ 672417 w 3625039"/>
                    <a:gd name="connsiteY939" fmla="*/ 1257319 h 2927466"/>
                    <a:gd name="connsiteX940" fmla="*/ 680817 w 3625039"/>
                    <a:gd name="connsiteY940" fmla="*/ 1259948 h 2927466"/>
                    <a:gd name="connsiteX941" fmla="*/ 676395 w 3625039"/>
                    <a:gd name="connsiteY941" fmla="*/ 1265132 h 2927466"/>
                    <a:gd name="connsiteX942" fmla="*/ 688339 w 3625039"/>
                    <a:gd name="connsiteY942" fmla="*/ 1267471 h 2927466"/>
                    <a:gd name="connsiteX943" fmla="*/ 662548 w 3625039"/>
                    <a:gd name="connsiteY943" fmla="*/ 1297720 h 2927466"/>
                    <a:gd name="connsiteX944" fmla="*/ 645315 w 3625039"/>
                    <a:gd name="connsiteY944" fmla="*/ 1309577 h 2927466"/>
                    <a:gd name="connsiteX945" fmla="*/ 698995 w 3625039"/>
                    <a:gd name="connsiteY945" fmla="*/ 1294713 h 2927466"/>
                    <a:gd name="connsiteX946" fmla="*/ 701116 w 3625039"/>
                    <a:gd name="connsiteY946" fmla="*/ 1232047 h 2927466"/>
                    <a:gd name="connsiteX947" fmla="*/ 695662 w 3625039"/>
                    <a:gd name="connsiteY947" fmla="*/ 1234329 h 2927466"/>
                    <a:gd name="connsiteX948" fmla="*/ 630619 w 3625039"/>
                    <a:gd name="connsiteY948" fmla="*/ 1181669 h 2927466"/>
                    <a:gd name="connsiteX949" fmla="*/ 603350 w 3625039"/>
                    <a:gd name="connsiteY949" fmla="*/ 1089337 h 2927466"/>
                    <a:gd name="connsiteX950" fmla="*/ 656071 w 3625039"/>
                    <a:gd name="connsiteY950" fmla="*/ 1046770 h 2927466"/>
                    <a:gd name="connsiteX951" fmla="*/ 654152 w 3625039"/>
                    <a:gd name="connsiteY951" fmla="*/ 1059496 h 2927466"/>
                    <a:gd name="connsiteX952" fmla="*/ 663646 w 3625039"/>
                    <a:gd name="connsiteY952" fmla="*/ 1054318 h 2927466"/>
                    <a:gd name="connsiteX953" fmla="*/ 645769 w 3625039"/>
                    <a:gd name="connsiteY953" fmla="*/ 1151740 h 2927466"/>
                    <a:gd name="connsiteX954" fmla="*/ 701419 w 3625039"/>
                    <a:gd name="connsiteY954" fmla="*/ 1154461 h 2927466"/>
                    <a:gd name="connsiteX955" fmla="*/ 701924 w 3625039"/>
                    <a:gd name="connsiteY955" fmla="*/ 1160868 h 2927466"/>
                    <a:gd name="connsiteX956" fmla="*/ 708994 w 3625039"/>
                    <a:gd name="connsiteY956" fmla="*/ 1162009 h 2927466"/>
                    <a:gd name="connsiteX957" fmla="*/ 710105 w 3625039"/>
                    <a:gd name="connsiteY957" fmla="*/ 1178070 h 2927466"/>
                    <a:gd name="connsiteX958" fmla="*/ 763230 w 3625039"/>
                    <a:gd name="connsiteY958" fmla="*/ 1171400 h 2927466"/>
                    <a:gd name="connsiteX959" fmla="*/ 764240 w 3625039"/>
                    <a:gd name="connsiteY959" fmla="*/ 1138048 h 2927466"/>
                    <a:gd name="connsiteX960" fmla="*/ 789792 w 3625039"/>
                    <a:gd name="connsiteY960" fmla="*/ 1138224 h 2927466"/>
                    <a:gd name="connsiteX961" fmla="*/ 791307 w 3625039"/>
                    <a:gd name="connsiteY961" fmla="*/ 1145245 h 2927466"/>
                    <a:gd name="connsiteX962" fmla="*/ 797367 w 3625039"/>
                    <a:gd name="connsiteY962" fmla="*/ 1145684 h 2927466"/>
                    <a:gd name="connsiteX963" fmla="*/ 798781 w 3625039"/>
                    <a:gd name="connsiteY963" fmla="*/ 1152618 h 2927466"/>
                    <a:gd name="connsiteX964" fmla="*/ 829384 w 3625039"/>
                    <a:gd name="connsiteY964" fmla="*/ 1157006 h 2927466"/>
                    <a:gd name="connsiteX965" fmla="*/ 821203 w 3625039"/>
                    <a:gd name="connsiteY965" fmla="*/ 1081438 h 2927466"/>
                    <a:gd name="connsiteX966" fmla="*/ 815143 w 3625039"/>
                    <a:gd name="connsiteY966" fmla="*/ 1077927 h 2927466"/>
                    <a:gd name="connsiteX967" fmla="*/ 816052 w 3625039"/>
                    <a:gd name="connsiteY967" fmla="*/ 1075382 h 2927466"/>
                    <a:gd name="connsiteX968" fmla="*/ 811305 w 3625039"/>
                    <a:gd name="connsiteY968" fmla="*/ 1072573 h 2927466"/>
                    <a:gd name="connsiteX969" fmla="*/ 732223 w 3625039"/>
                    <a:gd name="connsiteY969" fmla="*/ 1109611 h 2927466"/>
                    <a:gd name="connsiteX970" fmla="*/ 734950 w 3625039"/>
                    <a:gd name="connsiteY970" fmla="*/ 1104258 h 2927466"/>
                    <a:gd name="connsiteX971" fmla="*/ 728890 w 3625039"/>
                    <a:gd name="connsiteY971" fmla="*/ 1102941 h 2927466"/>
                    <a:gd name="connsiteX972" fmla="*/ 713236 w 3625039"/>
                    <a:gd name="connsiteY972" fmla="*/ 1110928 h 2927466"/>
                    <a:gd name="connsiteX973" fmla="*/ 697783 w 3625039"/>
                    <a:gd name="connsiteY973" fmla="*/ 1096446 h 2927466"/>
                    <a:gd name="connsiteX974" fmla="*/ 715054 w 3625039"/>
                    <a:gd name="connsiteY974" fmla="*/ 982612 h 2927466"/>
                    <a:gd name="connsiteX975" fmla="*/ 720912 w 3625039"/>
                    <a:gd name="connsiteY975" fmla="*/ 992442 h 2927466"/>
                    <a:gd name="connsiteX976" fmla="*/ 722528 w 3625039"/>
                    <a:gd name="connsiteY976" fmla="*/ 990160 h 2927466"/>
                    <a:gd name="connsiteX977" fmla="*/ 732930 w 3625039"/>
                    <a:gd name="connsiteY977" fmla="*/ 1005431 h 2927466"/>
                    <a:gd name="connsiteX978" fmla="*/ 759897 w 3625039"/>
                    <a:gd name="connsiteY978" fmla="*/ 1025618 h 2927466"/>
                    <a:gd name="connsiteX979" fmla="*/ 761109 w 3625039"/>
                    <a:gd name="connsiteY979" fmla="*/ 1020176 h 2927466"/>
                    <a:gd name="connsiteX980" fmla="*/ 752019 w 3625039"/>
                    <a:gd name="connsiteY980" fmla="*/ 1019386 h 2927466"/>
                    <a:gd name="connsiteX981" fmla="*/ 753938 w 3625039"/>
                    <a:gd name="connsiteY981" fmla="*/ 1011487 h 2927466"/>
                    <a:gd name="connsiteX982" fmla="*/ 747878 w 3625039"/>
                    <a:gd name="connsiteY982" fmla="*/ 1011048 h 2927466"/>
                    <a:gd name="connsiteX983" fmla="*/ 747474 w 3625039"/>
                    <a:gd name="connsiteY983" fmla="*/ 1003588 h 2927466"/>
                    <a:gd name="connsiteX984" fmla="*/ 740404 w 3625039"/>
                    <a:gd name="connsiteY984" fmla="*/ 1003500 h 2927466"/>
                    <a:gd name="connsiteX985" fmla="*/ 1088747 w 3625039"/>
                    <a:gd name="connsiteY985" fmla="*/ 788821 h 2927466"/>
                    <a:gd name="connsiteX986" fmla="*/ 1085212 w 3625039"/>
                    <a:gd name="connsiteY986" fmla="*/ 795491 h 2927466"/>
                    <a:gd name="connsiteX987" fmla="*/ 1096221 w 3625039"/>
                    <a:gd name="connsiteY987" fmla="*/ 796281 h 2927466"/>
                    <a:gd name="connsiteX988" fmla="*/ 1087939 w 3625039"/>
                    <a:gd name="connsiteY988" fmla="*/ 812518 h 2927466"/>
                    <a:gd name="connsiteX989" fmla="*/ 1232700 w 3625039"/>
                    <a:gd name="connsiteY989" fmla="*/ 736702 h 2927466"/>
                    <a:gd name="connsiteX990" fmla="*/ 768938 w 3625039"/>
                    <a:gd name="connsiteY990" fmla="*/ 533609 h 2927466"/>
                    <a:gd name="connsiteX991" fmla="*/ 784291 w 3625039"/>
                    <a:gd name="connsiteY991" fmla="*/ 535443 h 2927466"/>
                    <a:gd name="connsiteX992" fmla="*/ 782921 w 3625039"/>
                    <a:gd name="connsiteY992" fmla="*/ 541908 h 2927466"/>
                    <a:gd name="connsiteX993" fmla="*/ 791814 w 3625039"/>
                    <a:gd name="connsiteY993" fmla="*/ 542969 h 2927466"/>
                    <a:gd name="connsiteX994" fmla="*/ 775584 w 3625039"/>
                    <a:gd name="connsiteY994" fmla="*/ 578297 h 2927466"/>
                    <a:gd name="connsiteX995" fmla="*/ 776809 w 3625039"/>
                    <a:gd name="connsiteY995" fmla="*/ 577963 h 2927466"/>
                    <a:gd name="connsiteX996" fmla="*/ 775979 w 3625039"/>
                    <a:gd name="connsiteY996" fmla="*/ 591147 h 2927466"/>
                    <a:gd name="connsiteX997" fmla="*/ 784331 w 3625039"/>
                    <a:gd name="connsiteY997" fmla="*/ 585488 h 2927466"/>
                    <a:gd name="connsiteX998" fmla="*/ 740660 w 3625039"/>
                    <a:gd name="connsiteY998" fmla="*/ 863242 h 2927466"/>
                    <a:gd name="connsiteX999" fmla="*/ 737433 w 3625039"/>
                    <a:gd name="connsiteY999" fmla="*/ 863812 h 2927466"/>
                    <a:gd name="connsiteX1000" fmla="*/ 734574 w 3625039"/>
                    <a:gd name="connsiteY1000" fmla="*/ 858644 h 2927466"/>
                    <a:gd name="connsiteX1001" fmla="*/ 617869 w 3625039"/>
                    <a:gd name="connsiteY1001" fmla="*/ 918671 h 2927466"/>
                    <a:gd name="connsiteX1002" fmla="*/ 625312 w 3625039"/>
                    <a:gd name="connsiteY1002" fmla="*/ 912560 h 2927466"/>
                    <a:gd name="connsiteX1003" fmla="*/ 610346 w 3625039"/>
                    <a:gd name="connsiteY1003" fmla="*/ 911146 h 2927466"/>
                    <a:gd name="connsiteX1004" fmla="*/ 663700 w 3625039"/>
                    <a:gd name="connsiteY1004" fmla="*/ 867368 h 2927466"/>
                    <a:gd name="connsiteX1005" fmla="*/ 590322 w 3625039"/>
                    <a:gd name="connsiteY1005" fmla="*/ 845381 h 2927466"/>
                    <a:gd name="connsiteX1006" fmla="*/ 591969 w 3625039"/>
                    <a:gd name="connsiteY1006" fmla="*/ 843259 h 2927466"/>
                    <a:gd name="connsiteX1007" fmla="*/ 582800 w 3625039"/>
                    <a:gd name="connsiteY1007" fmla="*/ 837856 h 2927466"/>
                    <a:gd name="connsiteX1008" fmla="*/ 638130 w 3625039"/>
                    <a:gd name="connsiteY1008" fmla="*/ 793175 h 2927466"/>
                    <a:gd name="connsiteX1009" fmla="*/ 638696 w 3625039"/>
                    <a:gd name="connsiteY1009" fmla="*/ 791230 h 2927466"/>
                    <a:gd name="connsiteX1010" fmla="*/ 629699 w 3625039"/>
                    <a:gd name="connsiteY1010" fmla="*/ 788715 h 2927466"/>
                    <a:gd name="connsiteX1011" fmla="*/ 631740 w 3625039"/>
                    <a:gd name="connsiteY1011" fmla="*/ 781798 h 2927466"/>
                    <a:gd name="connsiteX1012" fmla="*/ 612204 w 3625039"/>
                    <a:gd name="connsiteY1012" fmla="*/ 803196 h 2927466"/>
                    <a:gd name="connsiteX1013" fmla="*/ 515509 w 3625039"/>
                    <a:gd name="connsiteY1013" fmla="*/ 857151 h 2927466"/>
                    <a:gd name="connsiteX1014" fmla="*/ 518855 w 3625039"/>
                    <a:gd name="connsiteY1014" fmla="*/ 848643 h 2927466"/>
                    <a:gd name="connsiteX1015" fmla="*/ 507987 w 3625039"/>
                    <a:gd name="connsiteY1015" fmla="*/ 849645 h 2927466"/>
                    <a:gd name="connsiteX1016" fmla="*/ 768938 w 3625039"/>
                    <a:gd name="connsiteY1016" fmla="*/ 533609 h 2927466"/>
                    <a:gd name="connsiteX1017" fmla="*/ 2815762 w 3625039"/>
                    <a:gd name="connsiteY1017" fmla="*/ 342900 h 2927466"/>
                    <a:gd name="connsiteX1018" fmla="*/ 2967656 w 3625039"/>
                    <a:gd name="connsiteY1018" fmla="*/ 438302 h 2927466"/>
                    <a:gd name="connsiteX1019" fmla="*/ 3054832 w 3625039"/>
                    <a:gd name="connsiteY1019" fmla="*/ 517260 h 2927466"/>
                    <a:gd name="connsiteX1020" fmla="*/ 3483465 w 3625039"/>
                    <a:gd name="connsiteY1020" fmla="*/ 1141603 h 2927466"/>
                    <a:gd name="connsiteX1021" fmla="*/ 3479899 w 3625039"/>
                    <a:gd name="connsiteY1021" fmla="*/ 1144865 h 2927466"/>
                    <a:gd name="connsiteX1022" fmla="*/ 3480051 w 3625039"/>
                    <a:gd name="connsiteY1022" fmla="*/ 1145264 h 2927466"/>
                    <a:gd name="connsiteX1023" fmla="*/ 3483465 w 3625039"/>
                    <a:gd name="connsiteY1023" fmla="*/ 1141603 h 2927466"/>
                    <a:gd name="connsiteX1024" fmla="*/ 3609108 w 3625039"/>
                    <a:gd name="connsiteY1024" fmla="*/ 1648839 h 2927466"/>
                    <a:gd name="connsiteX1025" fmla="*/ 3609563 w 3625039"/>
                    <a:gd name="connsiteY1025" fmla="*/ 1652434 h 2927466"/>
                    <a:gd name="connsiteX1026" fmla="*/ 3612977 w 3625039"/>
                    <a:gd name="connsiteY1026" fmla="*/ 1680196 h 2927466"/>
                    <a:gd name="connsiteX1027" fmla="*/ 3609601 w 3625039"/>
                    <a:gd name="connsiteY1027" fmla="*/ 1654431 h 2927466"/>
                    <a:gd name="connsiteX1028" fmla="*/ 3613394 w 3625039"/>
                    <a:gd name="connsiteY1028" fmla="*/ 1780924 h 2927466"/>
                    <a:gd name="connsiteX1029" fmla="*/ 3609183 w 3625039"/>
                    <a:gd name="connsiteY1029" fmla="*/ 1651036 h 2927466"/>
                    <a:gd name="connsiteX1030" fmla="*/ 3527546 w 3625039"/>
                    <a:gd name="connsiteY1030" fmla="*/ 1277749 h 2927466"/>
                    <a:gd name="connsiteX1031" fmla="*/ 3605466 w 3625039"/>
                    <a:gd name="connsiteY1031" fmla="*/ 1672673 h 2927466"/>
                    <a:gd name="connsiteX1032" fmla="*/ 3466356 w 3625039"/>
                    <a:gd name="connsiteY1032" fmla="*/ 1144266 h 2927466"/>
                    <a:gd name="connsiteX1033" fmla="*/ 3468519 w 3625039"/>
                    <a:gd name="connsiteY1033" fmla="*/ 1142002 h 2927466"/>
                    <a:gd name="connsiteX1034" fmla="*/ 3467836 w 3625039"/>
                    <a:gd name="connsiteY1034" fmla="*/ 1140671 h 2927466"/>
                    <a:gd name="connsiteX1035" fmla="*/ 3465142 w 3625039"/>
                    <a:gd name="connsiteY1035" fmla="*/ 1142601 h 2927466"/>
                    <a:gd name="connsiteX1036" fmla="*/ 3388323 w 3625039"/>
                    <a:gd name="connsiteY1036" fmla="*/ 989012 h 2927466"/>
                    <a:gd name="connsiteX1037" fmla="*/ 3385288 w 3625039"/>
                    <a:gd name="connsiteY1037" fmla="*/ 1003725 h 2927466"/>
                    <a:gd name="connsiteX1038" fmla="*/ 3338324 w 3625039"/>
                    <a:gd name="connsiteY1038" fmla="*/ 994005 h 2927466"/>
                    <a:gd name="connsiteX1039" fmla="*/ 3339879 w 3625039"/>
                    <a:gd name="connsiteY1039" fmla="*/ 1037346 h 2927466"/>
                    <a:gd name="connsiteX1040" fmla="*/ 3055325 w 3625039"/>
                    <a:gd name="connsiteY1040" fmla="*/ 942476 h 2927466"/>
                    <a:gd name="connsiteX1041" fmla="*/ 2793987 w 3625039"/>
                    <a:gd name="connsiteY1041" fmla="*/ 370995 h 2927466"/>
                    <a:gd name="connsiteX1042" fmla="*/ 2812424 w 3625039"/>
                    <a:gd name="connsiteY1042" fmla="*/ 371660 h 2927466"/>
                    <a:gd name="connsiteX1043" fmla="*/ 2801233 w 3625039"/>
                    <a:gd name="connsiteY1043" fmla="*/ 350157 h 2927466"/>
                    <a:gd name="connsiteX1044" fmla="*/ 2814131 w 3625039"/>
                    <a:gd name="connsiteY1044" fmla="*/ 354085 h 2927466"/>
                    <a:gd name="connsiteX1045" fmla="*/ 2815762 w 3625039"/>
                    <a:gd name="connsiteY1045" fmla="*/ 342900 h 2927466"/>
                    <a:gd name="connsiteX1046" fmla="*/ 2812726 w 3625039"/>
                    <a:gd name="connsiteY1046" fmla="*/ 317500 h 2927466"/>
                    <a:gd name="connsiteX1047" fmla="*/ 2851234 w 3625039"/>
                    <a:gd name="connsiteY1047" fmla="*/ 344417 h 2927466"/>
                    <a:gd name="connsiteX1048" fmla="*/ 2843508 w 3625039"/>
                    <a:gd name="connsiteY1048" fmla="*/ 341281 h 2927466"/>
                    <a:gd name="connsiteX1049" fmla="*/ 2858755 w 3625039"/>
                    <a:gd name="connsiteY1049" fmla="*/ 351939 h 2927466"/>
                    <a:gd name="connsiteX1050" fmla="*/ 2817024 w 3625039"/>
                    <a:gd name="connsiteY1050" fmla="*/ 330932 h 2927466"/>
                    <a:gd name="connsiteX1051" fmla="*/ 2819092 w 3625039"/>
                    <a:gd name="connsiteY1051" fmla="*/ 330560 h 2927466"/>
                    <a:gd name="connsiteX1052" fmla="*/ 2815886 w 3625039"/>
                    <a:gd name="connsiteY1052" fmla="*/ 327219 h 2927466"/>
                    <a:gd name="connsiteX1053" fmla="*/ 2809503 w 3625039"/>
                    <a:gd name="connsiteY1053" fmla="*/ 323410 h 2927466"/>
                    <a:gd name="connsiteX1054" fmla="*/ 2811569 w 3625039"/>
                    <a:gd name="connsiteY1054" fmla="*/ 323039 h 2927466"/>
                    <a:gd name="connsiteX1055" fmla="*/ 2806687 w 3625039"/>
                    <a:gd name="connsiteY1055" fmla="*/ 317950 h 2927466"/>
                    <a:gd name="connsiteX1056" fmla="*/ 2814582 w 3625039"/>
                    <a:gd name="connsiteY1056" fmla="*/ 319728 h 2927466"/>
                    <a:gd name="connsiteX1057" fmla="*/ 2812726 w 3625039"/>
                    <a:gd name="connsiteY1057" fmla="*/ 317500 h 2927466"/>
                    <a:gd name="connsiteX1058" fmla="*/ 2718087 w 3625039"/>
                    <a:gd name="connsiteY1058" fmla="*/ 279671 h 2927466"/>
                    <a:gd name="connsiteX1059" fmla="*/ 2718213 w 3625039"/>
                    <a:gd name="connsiteY1059" fmla="*/ 279818 h 2927466"/>
                    <a:gd name="connsiteX1060" fmla="*/ 2730395 w 3625039"/>
                    <a:gd name="connsiteY1060" fmla="*/ 282047 h 2927466"/>
                    <a:gd name="connsiteX1061" fmla="*/ 2769518 w 3625039"/>
                    <a:gd name="connsiteY1061" fmla="*/ 309755 h 2927466"/>
                    <a:gd name="connsiteX1062" fmla="*/ 2726310 w 3625039"/>
                    <a:gd name="connsiteY1062" fmla="*/ 288135 h 2927466"/>
                    <a:gd name="connsiteX1063" fmla="*/ 2725311 w 3625039"/>
                    <a:gd name="connsiteY1063" fmla="*/ 287264 h 2927466"/>
                    <a:gd name="connsiteX1064" fmla="*/ 2728534 w 3625039"/>
                    <a:gd name="connsiteY1064" fmla="*/ 287107 h 2927466"/>
                    <a:gd name="connsiteX1065" fmla="*/ 2719039 w 3625039"/>
                    <a:gd name="connsiteY1065" fmla="*/ 280780 h 2927466"/>
                    <a:gd name="connsiteX1066" fmla="*/ 2721926 w 3625039"/>
                    <a:gd name="connsiteY1066" fmla="*/ 284143 h 2927466"/>
                    <a:gd name="connsiteX1067" fmla="*/ 2719134 w 3625039"/>
                    <a:gd name="connsiteY1067" fmla="*/ 281203 h 2927466"/>
                    <a:gd name="connsiteX1068" fmla="*/ 2718646 w 3625039"/>
                    <a:gd name="connsiteY1068" fmla="*/ 280488 h 2927466"/>
                    <a:gd name="connsiteX1069" fmla="*/ 2717787 w 3625039"/>
                    <a:gd name="connsiteY1069" fmla="*/ 279740 h 2927466"/>
                    <a:gd name="connsiteX1070" fmla="*/ 2718183 w 3625039"/>
                    <a:gd name="connsiteY1070" fmla="*/ 279812 h 2927466"/>
                    <a:gd name="connsiteX1071" fmla="*/ 2705387 w 3625039"/>
                    <a:gd name="connsiteY1071" fmla="*/ 266971 h 2927466"/>
                    <a:gd name="connsiteX1072" fmla="*/ 2709226 w 3625039"/>
                    <a:gd name="connsiteY1072" fmla="*/ 271443 h 2927466"/>
                    <a:gd name="connsiteX1073" fmla="*/ 2705387 w 3625039"/>
                    <a:gd name="connsiteY1073" fmla="*/ 266971 h 2927466"/>
                    <a:gd name="connsiteX1074" fmla="*/ 2730487 w 3625039"/>
                    <a:gd name="connsiteY1074" fmla="*/ 266700 h 2927466"/>
                    <a:gd name="connsiteX1075" fmla="*/ 2802969 w 3625039"/>
                    <a:gd name="connsiteY1075" fmla="*/ 306902 h 2927466"/>
                    <a:gd name="connsiteX1076" fmla="*/ 2777367 w 3625039"/>
                    <a:gd name="connsiteY1076" fmla="*/ 292087 h 2927466"/>
                    <a:gd name="connsiteX1077" fmla="*/ 2810491 w 3625039"/>
                    <a:gd name="connsiteY1077" fmla="*/ 314425 h 2927466"/>
                    <a:gd name="connsiteX1078" fmla="*/ 2738010 w 3625039"/>
                    <a:gd name="connsiteY1078" fmla="*/ 274223 h 2927466"/>
                    <a:gd name="connsiteX1079" fmla="*/ 2775886 w 3625039"/>
                    <a:gd name="connsiteY1079" fmla="*/ 291238 h 2927466"/>
                    <a:gd name="connsiteX1080" fmla="*/ 2730487 w 3625039"/>
                    <a:gd name="connsiteY1080" fmla="*/ 266700 h 2927466"/>
                    <a:gd name="connsiteX1081" fmla="*/ 2679687 w 3625039"/>
                    <a:gd name="connsiteY1081" fmla="*/ 254000 h 2927466"/>
                    <a:gd name="connsiteX1082" fmla="*/ 2711866 w 3625039"/>
                    <a:gd name="connsiteY1082" fmla="*/ 275379 h 2927466"/>
                    <a:gd name="connsiteX1083" fmla="*/ 2710594 w 3625039"/>
                    <a:gd name="connsiteY1083" fmla="*/ 274942 h 2927466"/>
                    <a:gd name="connsiteX1084" fmla="*/ 2719389 w 3625039"/>
                    <a:gd name="connsiteY1084" fmla="*/ 282901 h 2927466"/>
                    <a:gd name="connsiteX1085" fmla="*/ 2693603 w 3625039"/>
                    <a:gd name="connsiteY1085" fmla="*/ 269150 h 2927466"/>
                    <a:gd name="connsiteX1086" fmla="*/ 2679687 w 3625039"/>
                    <a:gd name="connsiteY1086" fmla="*/ 254000 h 2927466"/>
                    <a:gd name="connsiteX1087" fmla="*/ 2679687 w 3625039"/>
                    <a:gd name="connsiteY1087" fmla="*/ 254000 h 2927466"/>
                    <a:gd name="connsiteX1088" fmla="*/ 2737340 w 3625039"/>
                    <a:gd name="connsiteY1088" fmla="*/ 278703 h 2927466"/>
                    <a:gd name="connsiteX1089" fmla="*/ 2679687 w 3625039"/>
                    <a:gd name="connsiteY1089" fmla="*/ 254000 h 2927466"/>
                    <a:gd name="connsiteX1090" fmla="*/ 2666987 w 3625039"/>
                    <a:gd name="connsiteY1090" fmla="*/ 241300 h 2927466"/>
                    <a:gd name="connsiteX1091" fmla="*/ 2724640 w 3625039"/>
                    <a:gd name="connsiteY1091" fmla="*/ 266003 h 2927466"/>
                    <a:gd name="connsiteX1092" fmla="*/ 2666987 w 3625039"/>
                    <a:gd name="connsiteY1092" fmla="*/ 241300 h 2927466"/>
                    <a:gd name="connsiteX1093" fmla="*/ 1582374 w 3625039"/>
                    <a:gd name="connsiteY1093" fmla="*/ 216057 h 2927466"/>
                    <a:gd name="connsiteX1094" fmla="*/ 1542335 w 3625039"/>
                    <a:gd name="connsiteY1094" fmla="*/ 224581 h 2927466"/>
                    <a:gd name="connsiteX1095" fmla="*/ 1555461 w 3625039"/>
                    <a:gd name="connsiteY1095" fmla="*/ 221845 h 2927466"/>
                    <a:gd name="connsiteX1096" fmla="*/ 1557449 w 3625039"/>
                    <a:gd name="connsiteY1096" fmla="*/ 230606 h 2927466"/>
                    <a:gd name="connsiteX1097" fmla="*/ 1562973 w 3625039"/>
                    <a:gd name="connsiteY1097" fmla="*/ 229369 h 2927466"/>
                    <a:gd name="connsiteX1098" fmla="*/ 1563415 w 3625039"/>
                    <a:gd name="connsiteY1098" fmla="*/ 231079 h 2927466"/>
                    <a:gd name="connsiteX1099" fmla="*/ 1582374 w 3625039"/>
                    <a:gd name="connsiteY1099" fmla="*/ 216057 h 2927466"/>
                    <a:gd name="connsiteX1100" fmla="*/ 2179734 w 3625039"/>
                    <a:gd name="connsiteY1100" fmla="*/ 203560 h 2927466"/>
                    <a:gd name="connsiteX1101" fmla="*/ 2198363 w 3625039"/>
                    <a:gd name="connsiteY1101" fmla="*/ 213262 h 2927466"/>
                    <a:gd name="connsiteX1102" fmla="*/ 2191304 w 3625039"/>
                    <a:gd name="connsiteY1102" fmla="*/ 213188 h 2927466"/>
                    <a:gd name="connsiteX1103" fmla="*/ 2205885 w 3625039"/>
                    <a:gd name="connsiteY1103" fmla="*/ 220784 h 2927466"/>
                    <a:gd name="connsiteX1104" fmla="*/ 2167877 w 3625039"/>
                    <a:gd name="connsiteY1104" fmla="*/ 222764 h 2927466"/>
                    <a:gd name="connsiteX1105" fmla="*/ 2166811 w 3625039"/>
                    <a:gd name="connsiteY1105" fmla="*/ 215490 h 2927466"/>
                    <a:gd name="connsiteX1106" fmla="*/ 2160355 w 3625039"/>
                    <a:gd name="connsiteY1106" fmla="*/ 215241 h 2927466"/>
                    <a:gd name="connsiteX1107" fmla="*/ 2159150 w 3625039"/>
                    <a:gd name="connsiteY1107" fmla="*/ 207012 h 2927466"/>
                    <a:gd name="connsiteX1108" fmla="*/ 2179734 w 3625039"/>
                    <a:gd name="connsiteY1108" fmla="*/ 203560 h 2927466"/>
                    <a:gd name="connsiteX1109" fmla="*/ 2628887 w 3625039"/>
                    <a:gd name="connsiteY1109" fmla="*/ 203200 h 2927466"/>
                    <a:gd name="connsiteX1110" fmla="*/ 2691081 w 3625039"/>
                    <a:gd name="connsiteY1110" fmla="*/ 236243 h 2927466"/>
                    <a:gd name="connsiteX1111" fmla="*/ 2679297 w 3625039"/>
                    <a:gd name="connsiteY1111" fmla="*/ 229982 h 2927466"/>
                    <a:gd name="connsiteX1112" fmla="*/ 2698604 w 3625039"/>
                    <a:gd name="connsiteY1112" fmla="*/ 243764 h 2927466"/>
                    <a:gd name="connsiteX1113" fmla="*/ 2636411 w 3625039"/>
                    <a:gd name="connsiteY1113" fmla="*/ 210723 h 2927466"/>
                    <a:gd name="connsiteX1114" fmla="*/ 2659317 w 3625039"/>
                    <a:gd name="connsiteY1114" fmla="*/ 219365 h 2927466"/>
                    <a:gd name="connsiteX1115" fmla="*/ 2628887 w 3625039"/>
                    <a:gd name="connsiteY1115" fmla="*/ 203200 h 2927466"/>
                    <a:gd name="connsiteX1116" fmla="*/ 1600560 w 3625039"/>
                    <a:gd name="connsiteY1116" fmla="*/ 203200 h 2927466"/>
                    <a:gd name="connsiteX1117" fmla="*/ 1600316 w 3625039"/>
                    <a:gd name="connsiteY1117" fmla="*/ 203531 h 2927466"/>
                    <a:gd name="connsiteX1118" fmla="*/ 1600187 w 3625039"/>
                    <a:gd name="connsiteY1118" fmla="*/ 203319 h 2927466"/>
                    <a:gd name="connsiteX1119" fmla="*/ 1325482 w 3625039"/>
                    <a:gd name="connsiteY1119" fmla="*/ 165242 h 2927466"/>
                    <a:gd name="connsiteX1120" fmla="*/ 1349345 w 3625039"/>
                    <a:gd name="connsiteY1120" fmla="*/ 166888 h 2927466"/>
                    <a:gd name="connsiteX1121" fmla="*/ 1343776 w 3625039"/>
                    <a:gd name="connsiteY1121" fmla="*/ 172781 h 2927466"/>
                    <a:gd name="connsiteX1122" fmla="*/ 1356858 w 3625039"/>
                    <a:gd name="connsiteY1122" fmla="*/ 174412 h 2927466"/>
                    <a:gd name="connsiteX1123" fmla="*/ 1347135 w 3625039"/>
                    <a:gd name="connsiteY1123" fmla="*/ 184751 h 2927466"/>
                    <a:gd name="connsiteX1124" fmla="*/ 1347135 w 3625039"/>
                    <a:gd name="connsiteY1124" fmla="*/ 184777 h 2927466"/>
                    <a:gd name="connsiteX1125" fmla="*/ 1461595 w 3625039"/>
                    <a:gd name="connsiteY1125" fmla="*/ 168966 h 2927466"/>
                    <a:gd name="connsiteX1126" fmla="*/ 1455850 w 3625039"/>
                    <a:gd name="connsiteY1126" fmla="*/ 175464 h 2927466"/>
                    <a:gd name="connsiteX1127" fmla="*/ 1469108 w 3625039"/>
                    <a:gd name="connsiteY1127" fmla="*/ 176464 h 2927466"/>
                    <a:gd name="connsiteX1128" fmla="*/ 1466191 w 3625039"/>
                    <a:gd name="connsiteY1128" fmla="*/ 179779 h 2927466"/>
                    <a:gd name="connsiteX1129" fmla="*/ 1475162 w 3625039"/>
                    <a:gd name="connsiteY1129" fmla="*/ 174859 h 2927466"/>
                    <a:gd name="connsiteX1130" fmla="*/ 1481791 w 3625039"/>
                    <a:gd name="connsiteY1130" fmla="*/ 183067 h 2927466"/>
                    <a:gd name="connsiteX1131" fmla="*/ 1482675 w 3625039"/>
                    <a:gd name="connsiteY1131" fmla="*/ 182383 h 2927466"/>
                    <a:gd name="connsiteX1132" fmla="*/ 1490011 w 3625039"/>
                    <a:gd name="connsiteY1132" fmla="*/ 194616 h 2927466"/>
                    <a:gd name="connsiteX1133" fmla="*/ 1516924 w 3625039"/>
                    <a:gd name="connsiteY1133" fmla="*/ 191486 h 2927466"/>
                    <a:gd name="connsiteX1134" fmla="*/ 1519134 w 3625039"/>
                    <a:gd name="connsiteY1134" fmla="*/ 194932 h 2927466"/>
                    <a:gd name="connsiteX1135" fmla="*/ 1512859 w 3625039"/>
                    <a:gd name="connsiteY1135" fmla="*/ 200141 h 2927466"/>
                    <a:gd name="connsiteX1136" fmla="*/ 1524437 w 3625039"/>
                    <a:gd name="connsiteY1136" fmla="*/ 199010 h 2927466"/>
                    <a:gd name="connsiteX1137" fmla="*/ 1526647 w 3625039"/>
                    <a:gd name="connsiteY1137" fmla="*/ 202456 h 2927466"/>
                    <a:gd name="connsiteX1138" fmla="*/ 1523244 w 3625039"/>
                    <a:gd name="connsiteY1138" fmla="*/ 205271 h 2927466"/>
                    <a:gd name="connsiteX1139" fmla="*/ 1590506 w 3625039"/>
                    <a:gd name="connsiteY1139" fmla="*/ 196537 h 2927466"/>
                    <a:gd name="connsiteX1140" fmla="*/ 1585910 w 3625039"/>
                    <a:gd name="connsiteY1140" fmla="*/ 202614 h 2927466"/>
                    <a:gd name="connsiteX1141" fmla="*/ 1598019 w 3625039"/>
                    <a:gd name="connsiteY1141" fmla="*/ 204061 h 2927466"/>
                    <a:gd name="connsiteX1142" fmla="*/ 1597046 w 3625039"/>
                    <a:gd name="connsiteY1142" fmla="*/ 205350 h 2927466"/>
                    <a:gd name="connsiteX1143" fmla="*/ 1607697 w 3625039"/>
                    <a:gd name="connsiteY1143" fmla="*/ 200062 h 2927466"/>
                    <a:gd name="connsiteX1144" fmla="*/ 1617375 w 3625039"/>
                    <a:gd name="connsiteY1144" fmla="*/ 209375 h 2927466"/>
                    <a:gd name="connsiteX1145" fmla="*/ 1604913 w 3625039"/>
                    <a:gd name="connsiteY1145" fmla="*/ 303821 h 2927466"/>
                    <a:gd name="connsiteX1146" fmla="*/ 1588782 w 3625039"/>
                    <a:gd name="connsiteY1146" fmla="*/ 302453 h 2927466"/>
                    <a:gd name="connsiteX1147" fmla="*/ 1607078 w 3625039"/>
                    <a:gd name="connsiteY1147" fmla="*/ 404027 h 2927466"/>
                    <a:gd name="connsiteX1148" fmla="*/ 1595809 w 3625039"/>
                    <a:gd name="connsiteY1148" fmla="*/ 397372 h 2927466"/>
                    <a:gd name="connsiteX1149" fmla="*/ 1592097 w 3625039"/>
                    <a:gd name="connsiteY1149" fmla="*/ 405290 h 2927466"/>
                    <a:gd name="connsiteX1150" fmla="*/ 1600935 w 3625039"/>
                    <a:gd name="connsiteY1150" fmla="*/ 449356 h 2927466"/>
                    <a:gd name="connsiteX1151" fmla="*/ 1609509 w 3625039"/>
                    <a:gd name="connsiteY1151" fmla="*/ 457643 h 2927466"/>
                    <a:gd name="connsiteX1152" fmla="*/ 1615298 w 3625039"/>
                    <a:gd name="connsiteY1152" fmla="*/ 462852 h 2927466"/>
                    <a:gd name="connsiteX1153" fmla="*/ 1616889 w 3625039"/>
                    <a:gd name="connsiteY1153" fmla="*/ 464194 h 2927466"/>
                    <a:gd name="connsiteX1154" fmla="*/ 1628158 w 3625039"/>
                    <a:gd name="connsiteY1154" fmla="*/ 461563 h 2927466"/>
                    <a:gd name="connsiteX1155" fmla="*/ 1630191 w 3625039"/>
                    <a:gd name="connsiteY1155" fmla="*/ 470244 h 2927466"/>
                    <a:gd name="connsiteX1156" fmla="*/ 1635671 w 3625039"/>
                    <a:gd name="connsiteY1156" fmla="*/ 469087 h 2927466"/>
                    <a:gd name="connsiteX1157" fmla="*/ 1653834 w 3625039"/>
                    <a:gd name="connsiteY1157" fmla="*/ 515363 h 2927466"/>
                    <a:gd name="connsiteX1158" fmla="*/ 1699044 w 3625039"/>
                    <a:gd name="connsiteY1158" fmla="*/ 537356 h 2927466"/>
                    <a:gd name="connsiteX1159" fmla="*/ 1699132 w 3625039"/>
                    <a:gd name="connsiteY1159" fmla="*/ 542354 h 2927466"/>
                    <a:gd name="connsiteX1160" fmla="*/ 1706556 w 3625039"/>
                    <a:gd name="connsiteY1160" fmla="*/ 544880 h 2927466"/>
                    <a:gd name="connsiteX1161" fmla="*/ 1260296 w 3625039"/>
                    <a:gd name="connsiteY1161" fmla="*/ 593024 h 2927466"/>
                    <a:gd name="connsiteX1162" fmla="*/ 1250264 w 3625039"/>
                    <a:gd name="connsiteY1162" fmla="*/ 578502 h 2927466"/>
                    <a:gd name="connsiteX1163" fmla="*/ 1242177 w 3625039"/>
                    <a:gd name="connsiteY1163" fmla="*/ 579949 h 2927466"/>
                    <a:gd name="connsiteX1164" fmla="*/ 1240807 w 3625039"/>
                    <a:gd name="connsiteY1164" fmla="*/ 571346 h 2927466"/>
                    <a:gd name="connsiteX1165" fmla="*/ 1234664 w 3625039"/>
                    <a:gd name="connsiteY1165" fmla="*/ 572424 h 2927466"/>
                    <a:gd name="connsiteX1166" fmla="*/ 1268825 w 3625039"/>
                    <a:gd name="connsiteY1166" fmla="*/ 535620 h 2927466"/>
                    <a:gd name="connsiteX1167" fmla="*/ 852130 w 3625039"/>
                    <a:gd name="connsiteY1167" fmla="*/ 711725 h 2927466"/>
                    <a:gd name="connsiteX1168" fmla="*/ 863443 w 3625039"/>
                    <a:gd name="connsiteY1168" fmla="*/ 693362 h 2927466"/>
                    <a:gd name="connsiteX1169" fmla="*/ 844617 w 3625039"/>
                    <a:gd name="connsiteY1169" fmla="*/ 704201 h 2927466"/>
                    <a:gd name="connsiteX1170" fmla="*/ 858715 w 3625039"/>
                    <a:gd name="connsiteY1170" fmla="*/ 681129 h 2927466"/>
                    <a:gd name="connsiteX1171" fmla="*/ 799452 w 3625039"/>
                    <a:gd name="connsiteY1171" fmla="*/ 723511 h 2927466"/>
                    <a:gd name="connsiteX1172" fmla="*/ 797728 w 3625039"/>
                    <a:gd name="connsiteY1172" fmla="*/ 712646 h 2927466"/>
                    <a:gd name="connsiteX1173" fmla="*/ 791895 w 3625039"/>
                    <a:gd name="connsiteY1173" fmla="*/ 715987 h 2927466"/>
                    <a:gd name="connsiteX1174" fmla="*/ 806788 w 3625039"/>
                    <a:gd name="connsiteY1174" fmla="*/ 625488 h 2927466"/>
                    <a:gd name="connsiteX1175" fmla="*/ 803164 w 3625039"/>
                    <a:gd name="connsiteY1175" fmla="*/ 628013 h 2927466"/>
                    <a:gd name="connsiteX1176" fmla="*/ 804004 w 3625039"/>
                    <a:gd name="connsiteY1176" fmla="*/ 614728 h 2927466"/>
                    <a:gd name="connsiteX1177" fmla="*/ 795651 w 3625039"/>
                    <a:gd name="connsiteY1177" fmla="*/ 620489 h 2927466"/>
                    <a:gd name="connsiteX1178" fmla="*/ 820046 w 3625039"/>
                    <a:gd name="connsiteY1178" fmla="*/ 552772 h 2927466"/>
                    <a:gd name="connsiteX1179" fmla="*/ 808158 w 3625039"/>
                    <a:gd name="connsiteY1179" fmla="*/ 553930 h 2927466"/>
                    <a:gd name="connsiteX1180" fmla="*/ 812356 w 3625039"/>
                    <a:gd name="connsiteY1180" fmla="*/ 545275 h 2927466"/>
                    <a:gd name="connsiteX1181" fmla="*/ 800645 w 3625039"/>
                    <a:gd name="connsiteY1181" fmla="*/ 546432 h 2927466"/>
                    <a:gd name="connsiteX1182" fmla="*/ 918684 w 3625039"/>
                    <a:gd name="connsiteY1182" fmla="*/ 409920 h 2927466"/>
                    <a:gd name="connsiteX1183" fmla="*/ 918463 w 3625039"/>
                    <a:gd name="connsiteY1183" fmla="*/ 406500 h 2927466"/>
                    <a:gd name="connsiteX1184" fmla="*/ 918729 w 3625039"/>
                    <a:gd name="connsiteY1184" fmla="*/ 366933 h 2927466"/>
                    <a:gd name="connsiteX1185" fmla="*/ 934726 w 3625039"/>
                    <a:gd name="connsiteY1185" fmla="*/ 352253 h 2927466"/>
                    <a:gd name="connsiteX1186" fmla="*/ 928186 w 3625039"/>
                    <a:gd name="connsiteY1186" fmla="*/ 342572 h 2927466"/>
                    <a:gd name="connsiteX1187" fmla="*/ 1072078 w 3625039"/>
                    <a:gd name="connsiteY1187" fmla="*/ 229869 h 2927466"/>
                    <a:gd name="connsiteX1188" fmla="*/ 1072255 w 3625039"/>
                    <a:gd name="connsiteY1188" fmla="*/ 236393 h 2927466"/>
                    <a:gd name="connsiteX1189" fmla="*/ 1079591 w 3625039"/>
                    <a:gd name="connsiteY1189" fmla="*/ 237393 h 2927466"/>
                    <a:gd name="connsiteX1190" fmla="*/ 1079768 w 3625039"/>
                    <a:gd name="connsiteY1190" fmla="*/ 243496 h 2927466"/>
                    <a:gd name="connsiteX1191" fmla="*/ 1188394 w 3625039"/>
                    <a:gd name="connsiteY1191" fmla="*/ 169124 h 2927466"/>
                    <a:gd name="connsiteX1192" fmla="*/ 1188394 w 3625039"/>
                    <a:gd name="connsiteY1192" fmla="*/ 175780 h 2927466"/>
                    <a:gd name="connsiteX1193" fmla="*/ 1195907 w 3625039"/>
                    <a:gd name="connsiteY1193" fmla="*/ 176648 h 2927466"/>
                    <a:gd name="connsiteX1194" fmla="*/ 1195907 w 3625039"/>
                    <a:gd name="connsiteY1194" fmla="*/ 176859 h 2927466"/>
                    <a:gd name="connsiteX1195" fmla="*/ 1325482 w 3625039"/>
                    <a:gd name="connsiteY1195" fmla="*/ 165242 h 2927466"/>
                    <a:gd name="connsiteX1196" fmla="*/ 1446686 w 3625039"/>
                    <a:gd name="connsiteY1196" fmla="*/ 50800 h 2927466"/>
                    <a:gd name="connsiteX1197" fmla="*/ 1445311 w 3625039"/>
                    <a:gd name="connsiteY1197" fmla="*/ 51595 h 2927466"/>
                    <a:gd name="connsiteX1198" fmla="*/ 1446686 w 3625039"/>
                    <a:gd name="connsiteY1198" fmla="*/ 52003 h 2927466"/>
                    <a:gd name="connsiteX1199" fmla="*/ 1327245 w 3625039"/>
                    <a:gd name="connsiteY1199" fmla="*/ 80921 h 2927466"/>
                    <a:gd name="connsiteX1200" fmla="*/ 1345233 w 3625039"/>
                    <a:gd name="connsiteY1200" fmla="*/ 75538 h 2927466"/>
                    <a:gd name="connsiteX1201" fmla="*/ 1338576 w 3625039"/>
                    <a:gd name="connsiteY1201" fmla="*/ 76990 h 2927466"/>
                    <a:gd name="connsiteX1202" fmla="*/ 1343251 w 3625039"/>
                    <a:gd name="connsiteY1202" fmla="*/ 75328 h 2927466"/>
                    <a:gd name="connsiteX1203" fmla="*/ 1320787 w 3625039"/>
                    <a:gd name="connsiteY1203" fmla="*/ 80921 h 2927466"/>
                    <a:gd name="connsiteX1204" fmla="*/ 1446686 w 3625039"/>
                    <a:gd name="connsiteY1204" fmla="*/ 50800 h 2927466"/>
                    <a:gd name="connsiteX1205" fmla="*/ 1486448 w 3625039"/>
                    <a:gd name="connsiteY1205" fmla="*/ 38100 h 2927466"/>
                    <a:gd name="connsiteX1206" fmla="*/ 1486431 w 3625039"/>
                    <a:gd name="connsiteY1206" fmla="*/ 38103 h 2927466"/>
                    <a:gd name="connsiteX1207" fmla="*/ 1486449 w 3625039"/>
                    <a:gd name="connsiteY1207" fmla="*/ 38100 h 2927466"/>
                    <a:gd name="connsiteX1208" fmla="*/ 1451059 w 3625039"/>
                    <a:gd name="connsiteY1208" fmla="*/ 44539 h 2927466"/>
                    <a:gd name="connsiteX1209" fmla="*/ 1435087 w 3625039"/>
                    <a:gd name="connsiteY1209" fmla="*/ 47979 h 2927466"/>
                    <a:gd name="connsiteX1210" fmla="*/ 1436079 w 3625039"/>
                    <a:gd name="connsiteY1210" fmla="*/ 47405 h 2927466"/>
                    <a:gd name="connsiteX1211" fmla="*/ 1448988 w 3625039"/>
                    <a:gd name="connsiteY1211" fmla="*/ 44764 h 2927466"/>
                    <a:gd name="connsiteX1212" fmla="*/ 1445550 w 3625039"/>
                    <a:gd name="connsiteY1212" fmla="*/ 45131 h 2927466"/>
                    <a:gd name="connsiteX1213" fmla="*/ 1445550 w 3625039"/>
                    <a:gd name="connsiteY1213" fmla="*/ 45131 h 2927466"/>
                    <a:gd name="connsiteX1214" fmla="*/ 1455762 w 3625039"/>
                    <a:gd name="connsiteY1214" fmla="*/ 43377 h 2927466"/>
                    <a:gd name="connsiteX1215" fmla="*/ 1473907 w 3625039"/>
                    <a:gd name="connsiteY1215" fmla="*/ 39661 h 2927466"/>
                    <a:gd name="connsiteX1216" fmla="*/ 1473890 w 3625039"/>
                    <a:gd name="connsiteY1216" fmla="*/ 39665 h 2927466"/>
                    <a:gd name="connsiteX1217" fmla="*/ 1473908 w 3625039"/>
                    <a:gd name="connsiteY1217" fmla="*/ 39661 h 2927466"/>
                    <a:gd name="connsiteX1218" fmla="*/ 1459448 w 3625039"/>
                    <a:gd name="connsiteY1218" fmla="*/ 42743 h 2927466"/>
                    <a:gd name="connsiteX1219" fmla="*/ 1433986 w 3625039"/>
                    <a:gd name="connsiteY1219" fmla="*/ 38100 h 2927466"/>
                    <a:gd name="connsiteX1220" fmla="*/ 1432611 w 3625039"/>
                    <a:gd name="connsiteY1220" fmla="*/ 38895 h 2927466"/>
                    <a:gd name="connsiteX1221" fmla="*/ 1433986 w 3625039"/>
                    <a:gd name="connsiteY1221" fmla="*/ 39303 h 2927466"/>
                    <a:gd name="connsiteX1222" fmla="*/ 1314545 w 3625039"/>
                    <a:gd name="connsiteY1222" fmla="*/ 68221 h 2927466"/>
                    <a:gd name="connsiteX1223" fmla="*/ 1332533 w 3625039"/>
                    <a:gd name="connsiteY1223" fmla="*/ 62838 h 2927466"/>
                    <a:gd name="connsiteX1224" fmla="*/ 1325870 w 3625039"/>
                    <a:gd name="connsiteY1224" fmla="*/ 64290 h 2927466"/>
                    <a:gd name="connsiteX1225" fmla="*/ 1330551 w 3625039"/>
                    <a:gd name="connsiteY1225" fmla="*/ 62628 h 2927466"/>
                    <a:gd name="connsiteX1226" fmla="*/ 1308087 w 3625039"/>
                    <a:gd name="connsiteY1226" fmla="*/ 68221 h 2927466"/>
                    <a:gd name="connsiteX1227" fmla="*/ 1433986 w 3625039"/>
                    <a:gd name="connsiteY1227" fmla="*/ 38100 h 2927466"/>
                    <a:gd name="connsiteX1228" fmla="*/ 1640090 w 3625039"/>
                    <a:gd name="connsiteY1228" fmla="*/ 13107 h 2927466"/>
                    <a:gd name="connsiteX1229" fmla="*/ 1485887 w 3625039"/>
                    <a:gd name="connsiteY1229" fmla="*/ 44982 h 2927466"/>
                    <a:gd name="connsiteX1230" fmla="*/ 1640090 w 3625039"/>
                    <a:gd name="connsiteY1230" fmla="*/ 13107 h 2927466"/>
                    <a:gd name="connsiteX1231" fmla="*/ 1879587 w 3625039"/>
                    <a:gd name="connsiteY1231" fmla="*/ 12700 h 2927466"/>
                    <a:gd name="connsiteX1232" fmla="*/ 2148676 w 3625039"/>
                    <a:gd name="connsiteY1232" fmla="*/ 43684 h 2927466"/>
                    <a:gd name="connsiteX1233" fmla="*/ 2189490 w 3625039"/>
                    <a:gd name="connsiteY1233" fmla="*/ 52479 h 2927466"/>
                    <a:gd name="connsiteX1234" fmla="*/ 2183802 w 3625039"/>
                    <a:gd name="connsiteY1234" fmla="*/ 52291 h 2927466"/>
                    <a:gd name="connsiteX1235" fmla="*/ 2318201 w 3625039"/>
                    <a:gd name="connsiteY1235" fmla="*/ 90958 h 2927466"/>
                    <a:gd name="connsiteX1236" fmla="*/ 2290798 w 3625039"/>
                    <a:gd name="connsiteY1236" fmla="*/ 85815 h 2927466"/>
                    <a:gd name="connsiteX1237" fmla="*/ 2325758 w 3625039"/>
                    <a:gd name="connsiteY1237" fmla="*/ 98473 h 2927466"/>
                    <a:gd name="connsiteX1238" fmla="*/ 2307447 w 3625039"/>
                    <a:gd name="connsiteY1238" fmla="*/ 95030 h 2927466"/>
                    <a:gd name="connsiteX1239" fmla="*/ 2363499 w 3625039"/>
                    <a:gd name="connsiteY1239" fmla="*/ 110711 h 2927466"/>
                    <a:gd name="connsiteX1240" fmla="*/ 2362544 w 3625039"/>
                    <a:gd name="connsiteY1240" fmla="*/ 106785 h 2927466"/>
                    <a:gd name="connsiteX1241" fmla="*/ 2364537 w 3625039"/>
                    <a:gd name="connsiteY1241" fmla="*/ 107184 h 2927466"/>
                    <a:gd name="connsiteX1242" fmla="*/ 2354531 w 3625039"/>
                    <a:gd name="connsiteY1242" fmla="*/ 102776 h 2927466"/>
                    <a:gd name="connsiteX1243" fmla="*/ 2368149 w 3625039"/>
                    <a:gd name="connsiteY1243" fmla="*/ 107772 h 2927466"/>
                    <a:gd name="connsiteX1244" fmla="*/ 2373090 w 3625039"/>
                    <a:gd name="connsiteY1244" fmla="*/ 107079 h 2927466"/>
                    <a:gd name="connsiteX1245" fmla="*/ 2347016 w 3625039"/>
                    <a:gd name="connsiteY1245" fmla="*/ 95261 h 2927466"/>
                    <a:gd name="connsiteX1246" fmla="*/ 2625862 w 3625039"/>
                    <a:gd name="connsiteY1246" fmla="*/ 211010 h 2927466"/>
                    <a:gd name="connsiteX1247" fmla="*/ 2610956 w 3625039"/>
                    <a:gd name="connsiteY1247" fmla="*/ 207567 h 2927466"/>
                    <a:gd name="connsiteX1248" fmla="*/ 2610624 w 3625039"/>
                    <a:gd name="connsiteY1248" fmla="*/ 207924 h 2927466"/>
                    <a:gd name="connsiteX1249" fmla="*/ 2633377 w 3625039"/>
                    <a:gd name="connsiteY1249" fmla="*/ 218525 h 2927466"/>
                    <a:gd name="connsiteX1250" fmla="*/ 2618471 w 3625039"/>
                    <a:gd name="connsiteY1250" fmla="*/ 215104 h 2927466"/>
                    <a:gd name="connsiteX1251" fmla="*/ 2617766 w 3625039"/>
                    <a:gd name="connsiteY1251" fmla="*/ 215817 h 2927466"/>
                    <a:gd name="connsiteX1252" fmla="*/ 2665015 w 3625039"/>
                    <a:gd name="connsiteY1252" fmla="*/ 245437 h 2927466"/>
                    <a:gd name="connsiteX1253" fmla="*/ 2650234 w 3625039"/>
                    <a:gd name="connsiteY1253" fmla="*/ 241238 h 2927466"/>
                    <a:gd name="connsiteX1254" fmla="*/ 2672530 w 3625039"/>
                    <a:gd name="connsiteY1254" fmla="*/ 252952 h 2927466"/>
                    <a:gd name="connsiteX1255" fmla="*/ 2644919 w 3625039"/>
                    <a:gd name="connsiteY1255" fmla="*/ 245857 h 2927466"/>
                    <a:gd name="connsiteX1256" fmla="*/ 2648947 w 3625039"/>
                    <a:gd name="connsiteY1256" fmla="*/ 254148 h 2927466"/>
                    <a:gd name="connsiteX1257" fmla="*/ 2660697 w 3625039"/>
                    <a:gd name="connsiteY1257" fmla="*/ 265064 h 2927466"/>
                    <a:gd name="connsiteX1258" fmla="*/ 2670911 w 3625039"/>
                    <a:gd name="connsiteY1258" fmla="*/ 275770 h 2927466"/>
                    <a:gd name="connsiteX1259" fmla="*/ 2641598 w 3625039"/>
                    <a:gd name="connsiteY1259" fmla="*/ 278982 h 2927466"/>
                    <a:gd name="connsiteX1260" fmla="*/ 2714299 w 3625039"/>
                    <a:gd name="connsiteY1260" fmla="*/ 337633 h 2927466"/>
                    <a:gd name="connsiteX1261" fmla="*/ 2776412 w 3625039"/>
                    <a:gd name="connsiteY1261" fmla="*/ 415996 h 2927466"/>
                    <a:gd name="connsiteX1262" fmla="*/ 2760510 w 3625039"/>
                    <a:gd name="connsiteY1262" fmla="*/ 438961 h 2927466"/>
                    <a:gd name="connsiteX1263" fmla="*/ 2769105 w 3625039"/>
                    <a:gd name="connsiteY1263" fmla="*/ 456741 h 2927466"/>
                    <a:gd name="connsiteX1264" fmla="*/ 2364354 w 3625039"/>
                    <a:gd name="connsiteY1264" fmla="*/ 193250 h 2927466"/>
                    <a:gd name="connsiteX1265" fmla="*/ 2328682 w 3625039"/>
                    <a:gd name="connsiteY1265" fmla="*/ 161144 h 2927466"/>
                    <a:gd name="connsiteX1266" fmla="*/ 2327277 w 3625039"/>
                    <a:gd name="connsiteY1266" fmla="*/ 160609 h 2927466"/>
                    <a:gd name="connsiteX1267" fmla="*/ 2326733 w 3625039"/>
                    <a:gd name="connsiteY1267" fmla="*/ 159390 h 2927466"/>
                    <a:gd name="connsiteX1268" fmla="*/ 2298082 w 3625039"/>
                    <a:gd name="connsiteY1268" fmla="*/ 133602 h 2927466"/>
                    <a:gd name="connsiteX1269" fmla="*/ 2242801 w 3625039"/>
                    <a:gd name="connsiteY1269" fmla="*/ 82393 h 2927466"/>
                    <a:gd name="connsiteX1270" fmla="*/ 2243549 w 3625039"/>
                    <a:gd name="connsiteY1270" fmla="*/ 82603 h 2927466"/>
                    <a:gd name="connsiteX1271" fmla="*/ 2242884 w 3625039"/>
                    <a:gd name="connsiteY1271" fmla="*/ 81973 h 2927466"/>
                    <a:gd name="connsiteX1272" fmla="*/ 2204520 w 3625039"/>
                    <a:gd name="connsiteY1272" fmla="*/ 72716 h 2927466"/>
                    <a:gd name="connsiteX1273" fmla="*/ 2222872 w 3625039"/>
                    <a:gd name="connsiteY1273" fmla="*/ 86864 h 2927466"/>
                    <a:gd name="connsiteX1274" fmla="*/ 2222789 w 3625039"/>
                    <a:gd name="connsiteY1274" fmla="*/ 86843 h 2927466"/>
                    <a:gd name="connsiteX1275" fmla="*/ 2230428 w 3625039"/>
                    <a:gd name="connsiteY1275" fmla="*/ 94379 h 2927466"/>
                    <a:gd name="connsiteX1276" fmla="*/ 2054011 w 3625039"/>
                    <a:gd name="connsiteY1276" fmla="*/ 52983 h 2927466"/>
                    <a:gd name="connsiteX1277" fmla="*/ 1887102 w 3625039"/>
                    <a:gd name="connsiteY1277" fmla="*/ 20215 h 2927466"/>
                    <a:gd name="connsiteX1278" fmla="*/ 2004437 w 3625039"/>
                    <a:gd name="connsiteY1278" fmla="*/ 29661 h 2927466"/>
                    <a:gd name="connsiteX1279" fmla="*/ 1879587 w 3625039"/>
                    <a:gd name="connsiteY1279" fmla="*/ 12700 h 2927466"/>
                    <a:gd name="connsiteX1280" fmla="*/ 1854187 w 3625039"/>
                    <a:gd name="connsiteY1280" fmla="*/ 12700 h 2927466"/>
                    <a:gd name="connsiteX1281" fmla="*/ 1898650 w 3625039"/>
                    <a:gd name="connsiteY1281" fmla="*/ 15722 h 2927466"/>
                    <a:gd name="connsiteX1282" fmla="*/ 1854187 w 3625039"/>
                    <a:gd name="connsiteY1282" fmla="*/ 12700 h 2927466"/>
                    <a:gd name="connsiteX1283" fmla="*/ 1627390 w 3625039"/>
                    <a:gd name="connsiteY1283" fmla="*/ 407 h 2927466"/>
                    <a:gd name="connsiteX1284" fmla="*/ 1473186 w 3625039"/>
                    <a:gd name="connsiteY1284" fmla="*/ 32282 h 2927466"/>
                    <a:gd name="connsiteX1285" fmla="*/ 1627390 w 3625039"/>
                    <a:gd name="connsiteY1285" fmla="*/ 407 h 2927466"/>
                    <a:gd name="connsiteX1286" fmla="*/ 1841487 w 3625039"/>
                    <a:gd name="connsiteY1286" fmla="*/ 0 h 2927466"/>
                    <a:gd name="connsiteX1287" fmla="*/ 1885950 w 3625039"/>
                    <a:gd name="connsiteY1287" fmla="*/ 3022 h 2927466"/>
                    <a:gd name="connsiteX1288" fmla="*/ 1841487 w 3625039"/>
                    <a:gd name="connsiteY1288" fmla="*/ 0 h 292746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 ang="0">
                      <a:pos x="connsiteX330" y="connsiteY330"/>
                    </a:cxn>
                    <a:cxn ang="0">
                      <a:pos x="connsiteX331" y="connsiteY331"/>
                    </a:cxn>
                    <a:cxn ang="0">
                      <a:pos x="connsiteX332" y="connsiteY332"/>
                    </a:cxn>
                    <a:cxn ang="0">
                      <a:pos x="connsiteX333" y="connsiteY333"/>
                    </a:cxn>
                    <a:cxn ang="0">
                      <a:pos x="connsiteX334" y="connsiteY334"/>
                    </a:cxn>
                    <a:cxn ang="0">
                      <a:pos x="connsiteX335" y="connsiteY335"/>
                    </a:cxn>
                    <a:cxn ang="0">
                      <a:pos x="connsiteX336" y="connsiteY336"/>
                    </a:cxn>
                    <a:cxn ang="0">
                      <a:pos x="connsiteX337" y="connsiteY337"/>
                    </a:cxn>
                    <a:cxn ang="0">
                      <a:pos x="connsiteX338" y="connsiteY338"/>
                    </a:cxn>
                    <a:cxn ang="0">
                      <a:pos x="connsiteX339" y="connsiteY339"/>
                    </a:cxn>
                    <a:cxn ang="0">
                      <a:pos x="connsiteX340" y="connsiteY340"/>
                    </a:cxn>
                    <a:cxn ang="0">
                      <a:pos x="connsiteX341" y="connsiteY341"/>
                    </a:cxn>
                    <a:cxn ang="0">
                      <a:pos x="connsiteX342" y="connsiteY342"/>
                    </a:cxn>
                    <a:cxn ang="0">
                      <a:pos x="connsiteX343" y="connsiteY343"/>
                    </a:cxn>
                    <a:cxn ang="0">
                      <a:pos x="connsiteX344" y="connsiteY344"/>
                    </a:cxn>
                    <a:cxn ang="0">
                      <a:pos x="connsiteX345" y="connsiteY345"/>
                    </a:cxn>
                    <a:cxn ang="0">
                      <a:pos x="connsiteX346" y="connsiteY346"/>
                    </a:cxn>
                    <a:cxn ang="0">
                      <a:pos x="connsiteX347" y="connsiteY347"/>
                    </a:cxn>
                    <a:cxn ang="0">
                      <a:pos x="connsiteX348" y="connsiteY348"/>
                    </a:cxn>
                    <a:cxn ang="0">
                      <a:pos x="connsiteX349" y="connsiteY349"/>
                    </a:cxn>
                    <a:cxn ang="0">
                      <a:pos x="connsiteX350" y="connsiteY350"/>
                    </a:cxn>
                    <a:cxn ang="0">
                      <a:pos x="connsiteX351" y="connsiteY351"/>
                    </a:cxn>
                    <a:cxn ang="0">
                      <a:pos x="connsiteX352" y="connsiteY352"/>
                    </a:cxn>
                    <a:cxn ang="0">
                      <a:pos x="connsiteX353" y="connsiteY353"/>
                    </a:cxn>
                    <a:cxn ang="0">
                      <a:pos x="connsiteX354" y="connsiteY354"/>
                    </a:cxn>
                    <a:cxn ang="0">
                      <a:pos x="connsiteX355" y="connsiteY355"/>
                    </a:cxn>
                    <a:cxn ang="0">
                      <a:pos x="connsiteX356" y="connsiteY356"/>
                    </a:cxn>
                    <a:cxn ang="0">
                      <a:pos x="connsiteX357" y="connsiteY357"/>
                    </a:cxn>
                    <a:cxn ang="0">
                      <a:pos x="connsiteX358" y="connsiteY358"/>
                    </a:cxn>
                    <a:cxn ang="0">
                      <a:pos x="connsiteX359" y="connsiteY359"/>
                    </a:cxn>
                    <a:cxn ang="0">
                      <a:pos x="connsiteX360" y="connsiteY360"/>
                    </a:cxn>
                    <a:cxn ang="0">
                      <a:pos x="connsiteX361" y="connsiteY361"/>
                    </a:cxn>
                    <a:cxn ang="0">
                      <a:pos x="connsiteX362" y="connsiteY362"/>
                    </a:cxn>
                    <a:cxn ang="0">
                      <a:pos x="connsiteX363" y="connsiteY363"/>
                    </a:cxn>
                    <a:cxn ang="0">
                      <a:pos x="connsiteX364" y="connsiteY364"/>
                    </a:cxn>
                    <a:cxn ang="0">
                      <a:pos x="connsiteX365" y="connsiteY365"/>
                    </a:cxn>
                    <a:cxn ang="0">
                      <a:pos x="connsiteX366" y="connsiteY366"/>
                    </a:cxn>
                    <a:cxn ang="0">
                      <a:pos x="connsiteX367" y="connsiteY367"/>
                    </a:cxn>
                    <a:cxn ang="0">
                      <a:pos x="connsiteX368" y="connsiteY368"/>
                    </a:cxn>
                    <a:cxn ang="0">
                      <a:pos x="connsiteX369" y="connsiteY369"/>
                    </a:cxn>
                    <a:cxn ang="0">
                      <a:pos x="connsiteX370" y="connsiteY370"/>
                    </a:cxn>
                    <a:cxn ang="0">
                      <a:pos x="connsiteX371" y="connsiteY371"/>
                    </a:cxn>
                    <a:cxn ang="0">
                      <a:pos x="connsiteX372" y="connsiteY372"/>
                    </a:cxn>
                    <a:cxn ang="0">
                      <a:pos x="connsiteX373" y="connsiteY373"/>
                    </a:cxn>
                    <a:cxn ang="0">
                      <a:pos x="connsiteX374" y="connsiteY374"/>
                    </a:cxn>
                    <a:cxn ang="0">
                      <a:pos x="connsiteX375" y="connsiteY375"/>
                    </a:cxn>
                    <a:cxn ang="0">
                      <a:pos x="connsiteX376" y="connsiteY376"/>
                    </a:cxn>
                    <a:cxn ang="0">
                      <a:pos x="connsiteX377" y="connsiteY377"/>
                    </a:cxn>
                    <a:cxn ang="0">
                      <a:pos x="connsiteX378" y="connsiteY378"/>
                    </a:cxn>
                    <a:cxn ang="0">
                      <a:pos x="connsiteX379" y="connsiteY379"/>
                    </a:cxn>
                    <a:cxn ang="0">
                      <a:pos x="connsiteX380" y="connsiteY380"/>
                    </a:cxn>
                    <a:cxn ang="0">
                      <a:pos x="connsiteX381" y="connsiteY381"/>
                    </a:cxn>
                    <a:cxn ang="0">
                      <a:pos x="connsiteX382" y="connsiteY382"/>
                    </a:cxn>
                    <a:cxn ang="0">
                      <a:pos x="connsiteX383" y="connsiteY383"/>
                    </a:cxn>
                    <a:cxn ang="0">
                      <a:pos x="connsiteX384" y="connsiteY384"/>
                    </a:cxn>
                    <a:cxn ang="0">
                      <a:pos x="connsiteX385" y="connsiteY385"/>
                    </a:cxn>
                    <a:cxn ang="0">
                      <a:pos x="connsiteX386" y="connsiteY386"/>
                    </a:cxn>
                    <a:cxn ang="0">
                      <a:pos x="connsiteX387" y="connsiteY387"/>
                    </a:cxn>
                    <a:cxn ang="0">
                      <a:pos x="connsiteX388" y="connsiteY388"/>
                    </a:cxn>
                    <a:cxn ang="0">
                      <a:pos x="connsiteX389" y="connsiteY389"/>
                    </a:cxn>
                    <a:cxn ang="0">
                      <a:pos x="connsiteX390" y="connsiteY390"/>
                    </a:cxn>
                    <a:cxn ang="0">
                      <a:pos x="connsiteX391" y="connsiteY391"/>
                    </a:cxn>
                    <a:cxn ang="0">
                      <a:pos x="connsiteX392" y="connsiteY392"/>
                    </a:cxn>
                    <a:cxn ang="0">
                      <a:pos x="connsiteX393" y="connsiteY393"/>
                    </a:cxn>
                    <a:cxn ang="0">
                      <a:pos x="connsiteX394" y="connsiteY394"/>
                    </a:cxn>
                    <a:cxn ang="0">
                      <a:pos x="connsiteX395" y="connsiteY395"/>
                    </a:cxn>
                    <a:cxn ang="0">
                      <a:pos x="connsiteX396" y="connsiteY396"/>
                    </a:cxn>
                    <a:cxn ang="0">
                      <a:pos x="connsiteX397" y="connsiteY397"/>
                    </a:cxn>
                    <a:cxn ang="0">
                      <a:pos x="connsiteX398" y="connsiteY398"/>
                    </a:cxn>
                    <a:cxn ang="0">
                      <a:pos x="connsiteX399" y="connsiteY399"/>
                    </a:cxn>
                    <a:cxn ang="0">
                      <a:pos x="connsiteX400" y="connsiteY400"/>
                    </a:cxn>
                    <a:cxn ang="0">
                      <a:pos x="connsiteX401" y="connsiteY401"/>
                    </a:cxn>
                    <a:cxn ang="0">
                      <a:pos x="connsiteX402" y="connsiteY402"/>
                    </a:cxn>
                    <a:cxn ang="0">
                      <a:pos x="connsiteX403" y="connsiteY403"/>
                    </a:cxn>
                    <a:cxn ang="0">
                      <a:pos x="connsiteX404" y="connsiteY404"/>
                    </a:cxn>
                    <a:cxn ang="0">
                      <a:pos x="connsiteX405" y="connsiteY405"/>
                    </a:cxn>
                    <a:cxn ang="0">
                      <a:pos x="connsiteX406" y="connsiteY406"/>
                    </a:cxn>
                    <a:cxn ang="0">
                      <a:pos x="connsiteX407" y="connsiteY407"/>
                    </a:cxn>
                    <a:cxn ang="0">
                      <a:pos x="connsiteX408" y="connsiteY408"/>
                    </a:cxn>
                    <a:cxn ang="0">
                      <a:pos x="connsiteX409" y="connsiteY409"/>
                    </a:cxn>
                    <a:cxn ang="0">
                      <a:pos x="connsiteX410" y="connsiteY410"/>
                    </a:cxn>
                    <a:cxn ang="0">
                      <a:pos x="connsiteX411" y="connsiteY411"/>
                    </a:cxn>
                    <a:cxn ang="0">
                      <a:pos x="connsiteX412" y="connsiteY412"/>
                    </a:cxn>
                    <a:cxn ang="0">
                      <a:pos x="connsiteX413" y="connsiteY413"/>
                    </a:cxn>
                    <a:cxn ang="0">
                      <a:pos x="connsiteX414" y="connsiteY414"/>
                    </a:cxn>
                    <a:cxn ang="0">
                      <a:pos x="connsiteX415" y="connsiteY415"/>
                    </a:cxn>
                    <a:cxn ang="0">
                      <a:pos x="connsiteX416" y="connsiteY416"/>
                    </a:cxn>
                    <a:cxn ang="0">
                      <a:pos x="connsiteX417" y="connsiteY417"/>
                    </a:cxn>
                    <a:cxn ang="0">
                      <a:pos x="connsiteX418" y="connsiteY418"/>
                    </a:cxn>
                    <a:cxn ang="0">
                      <a:pos x="connsiteX419" y="connsiteY419"/>
                    </a:cxn>
                    <a:cxn ang="0">
                      <a:pos x="connsiteX420" y="connsiteY420"/>
                    </a:cxn>
                    <a:cxn ang="0">
                      <a:pos x="connsiteX421" y="connsiteY421"/>
                    </a:cxn>
                    <a:cxn ang="0">
                      <a:pos x="connsiteX422" y="connsiteY422"/>
                    </a:cxn>
                    <a:cxn ang="0">
                      <a:pos x="connsiteX423" y="connsiteY423"/>
                    </a:cxn>
                    <a:cxn ang="0">
                      <a:pos x="connsiteX424" y="connsiteY424"/>
                    </a:cxn>
                    <a:cxn ang="0">
                      <a:pos x="connsiteX425" y="connsiteY425"/>
                    </a:cxn>
                    <a:cxn ang="0">
                      <a:pos x="connsiteX426" y="connsiteY426"/>
                    </a:cxn>
                    <a:cxn ang="0">
                      <a:pos x="connsiteX427" y="connsiteY427"/>
                    </a:cxn>
                    <a:cxn ang="0">
                      <a:pos x="connsiteX428" y="connsiteY428"/>
                    </a:cxn>
                    <a:cxn ang="0">
                      <a:pos x="connsiteX429" y="connsiteY429"/>
                    </a:cxn>
                    <a:cxn ang="0">
                      <a:pos x="connsiteX430" y="connsiteY430"/>
                    </a:cxn>
                    <a:cxn ang="0">
                      <a:pos x="connsiteX431" y="connsiteY431"/>
                    </a:cxn>
                    <a:cxn ang="0">
                      <a:pos x="connsiteX432" y="connsiteY432"/>
                    </a:cxn>
                    <a:cxn ang="0">
                      <a:pos x="connsiteX433" y="connsiteY433"/>
                    </a:cxn>
                    <a:cxn ang="0">
                      <a:pos x="connsiteX434" y="connsiteY434"/>
                    </a:cxn>
                    <a:cxn ang="0">
                      <a:pos x="connsiteX435" y="connsiteY435"/>
                    </a:cxn>
                    <a:cxn ang="0">
                      <a:pos x="connsiteX436" y="connsiteY436"/>
                    </a:cxn>
                    <a:cxn ang="0">
                      <a:pos x="connsiteX437" y="connsiteY437"/>
                    </a:cxn>
                    <a:cxn ang="0">
                      <a:pos x="connsiteX438" y="connsiteY438"/>
                    </a:cxn>
                    <a:cxn ang="0">
                      <a:pos x="connsiteX439" y="connsiteY439"/>
                    </a:cxn>
                    <a:cxn ang="0">
                      <a:pos x="connsiteX440" y="connsiteY440"/>
                    </a:cxn>
                    <a:cxn ang="0">
                      <a:pos x="connsiteX441" y="connsiteY441"/>
                    </a:cxn>
                    <a:cxn ang="0">
                      <a:pos x="connsiteX442" y="connsiteY442"/>
                    </a:cxn>
                    <a:cxn ang="0">
                      <a:pos x="connsiteX443" y="connsiteY443"/>
                    </a:cxn>
                    <a:cxn ang="0">
                      <a:pos x="connsiteX444" y="connsiteY444"/>
                    </a:cxn>
                    <a:cxn ang="0">
                      <a:pos x="connsiteX445" y="connsiteY445"/>
                    </a:cxn>
                    <a:cxn ang="0">
                      <a:pos x="connsiteX446" y="connsiteY446"/>
                    </a:cxn>
                    <a:cxn ang="0">
                      <a:pos x="connsiteX447" y="connsiteY447"/>
                    </a:cxn>
                    <a:cxn ang="0">
                      <a:pos x="connsiteX448" y="connsiteY448"/>
                    </a:cxn>
                    <a:cxn ang="0">
                      <a:pos x="connsiteX449" y="connsiteY449"/>
                    </a:cxn>
                    <a:cxn ang="0">
                      <a:pos x="connsiteX450" y="connsiteY450"/>
                    </a:cxn>
                    <a:cxn ang="0">
                      <a:pos x="connsiteX451" y="connsiteY451"/>
                    </a:cxn>
                    <a:cxn ang="0">
                      <a:pos x="connsiteX452" y="connsiteY452"/>
                    </a:cxn>
                    <a:cxn ang="0">
                      <a:pos x="connsiteX453" y="connsiteY453"/>
                    </a:cxn>
                    <a:cxn ang="0">
                      <a:pos x="connsiteX454" y="connsiteY454"/>
                    </a:cxn>
                    <a:cxn ang="0">
                      <a:pos x="connsiteX455" y="connsiteY455"/>
                    </a:cxn>
                    <a:cxn ang="0">
                      <a:pos x="connsiteX456" y="connsiteY456"/>
                    </a:cxn>
                    <a:cxn ang="0">
                      <a:pos x="connsiteX457" y="connsiteY457"/>
                    </a:cxn>
                    <a:cxn ang="0">
                      <a:pos x="connsiteX458" y="connsiteY458"/>
                    </a:cxn>
                    <a:cxn ang="0">
                      <a:pos x="connsiteX459" y="connsiteY459"/>
                    </a:cxn>
                    <a:cxn ang="0">
                      <a:pos x="connsiteX460" y="connsiteY460"/>
                    </a:cxn>
                    <a:cxn ang="0">
                      <a:pos x="connsiteX461" y="connsiteY461"/>
                    </a:cxn>
                    <a:cxn ang="0">
                      <a:pos x="connsiteX462" y="connsiteY462"/>
                    </a:cxn>
                    <a:cxn ang="0">
                      <a:pos x="connsiteX463" y="connsiteY463"/>
                    </a:cxn>
                    <a:cxn ang="0">
                      <a:pos x="connsiteX464" y="connsiteY464"/>
                    </a:cxn>
                    <a:cxn ang="0">
                      <a:pos x="connsiteX465" y="connsiteY465"/>
                    </a:cxn>
                    <a:cxn ang="0">
                      <a:pos x="connsiteX466" y="connsiteY466"/>
                    </a:cxn>
                    <a:cxn ang="0">
                      <a:pos x="connsiteX467" y="connsiteY467"/>
                    </a:cxn>
                    <a:cxn ang="0">
                      <a:pos x="connsiteX468" y="connsiteY468"/>
                    </a:cxn>
                    <a:cxn ang="0">
                      <a:pos x="connsiteX469" y="connsiteY469"/>
                    </a:cxn>
                    <a:cxn ang="0">
                      <a:pos x="connsiteX470" y="connsiteY470"/>
                    </a:cxn>
                    <a:cxn ang="0">
                      <a:pos x="connsiteX471" y="connsiteY471"/>
                    </a:cxn>
                    <a:cxn ang="0">
                      <a:pos x="connsiteX472" y="connsiteY472"/>
                    </a:cxn>
                    <a:cxn ang="0">
                      <a:pos x="connsiteX473" y="connsiteY473"/>
                    </a:cxn>
                    <a:cxn ang="0">
                      <a:pos x="connsiteX474" y="connsiteY474"/>
                    </a:cxn>
                    <a:cxn ang="0">
                      <a:pos x="connsiteX475" y="connsiteY475"/>
                    </a:cxn>
                    <a:cxn ang="0">
                      <a:pos x="connsiteX476" y="connsiteY476"/>
                    </a:cxn>
                    <a:cxn ang="0">
                      <a:pos x="connsiteX477" y="connsiteY477"/>
                    </a:cxn>
                    <a:cxn ang="0">
                      <a:pos x="connsiteX478" y="connsiteY478"/>
                    </a:cxn>
                    <a:cxn ang="0">
                      <a:pos x="connsiteX479" y="connsiteY479"/>
                    </a:cxn>
                    <a:cxn ang="0">
                      <a:pos x="connsiteX480" y="connsiteY480"/>
                    </a:cxn>
                    <a:cxn ang="0">
                      <a:pos x="connsiteX481" y="connsiteY481"/>
                    </a:cxn>
                    <a:cxn ang="0">
                      <a:pos x="connsiteX482" y="connsiteY482"/>
                    </a:cxn>
                    <a:cxn ang="0">
                      <a:pos x="connsiteX483" y="connsiteY483"/>
                    </a:cxn>
                    <a:cxn ang="0">
                      <a:pos x="connsiteX484" y="connsiteY484"/>
                    </a:cxn>
                    <a:cxn ang="0">
                      <a:pos x="connsiteX485" y="connsiteY485"/>
                    </a:cxn>
                    <a:cxn ang="0">
                      <a:pos x="connsiteX486" y="connsiteY486"/>
                    </a:cxn>
                    <a:cxn ang="0">
                      <a:pos x="connsiteX487" y="connsiteY487"/>
                    </a:cxn>
                    <a:cxn ang="0">
                      <a:pos x="connsiteX488" y="connsiteY488"/>
                    </a:cxn>
                    <a:cxn ang="0">
                      <a:pos x="connsiteX489" y="connsiteY489"/>
                    </a:cxn>
                    <a:cxn ang="0">
                      <a:pos x="connsiteX490" y="connsiteY490"/>
                    </a:cxn>
                    <a:cxn ang="0">
                      <a:pos x="connsiteX491" y="connsiteY491"/>
                    </a:cxn>
                    <a:cxn ang="0">
                      <a:pos x="connsiteX492" y="connsiteY492"/>
                    </a:cxn>
                    <a:cxn ang="0">
                      <a:pos x="connsiteX493" y="connsiteY493"/>
                    </a:cxn>
                    <a:cxn ang="0">
                      <a:pos x="connsiteX494" y="connsiteY494"/>
                    </a:cxn>
                    <a:cxn ang="0">
                      <a:pos x="connsiteX495" y="connsiteY495"/>
                    </a:cxn>
                    <a:cxn ang="0">
                      <a:pos x="connsiteX496" y="connsiteY496"/>
                    </a:cxn>
                    <a:cxn ang="0">
                      <a:pos x="connsiteX497" y="connsiteY497"/>
                    </a:cxn>
                    <a:cxn ang="0">
                      <a:pos x="connsiteX498" y="connsiteY498"/>
                    </a:cxn>
                    <a:cxn ang="0">
                      <a:pos x="connsiteX499" y="connsiteY499"/>
                    </a:cxn>
                    <a:cxn ang="0">
                      <a:pos x="connsiteX500" y="connsiteY500"/>
                    </a:cxn>
                    <a:cxn ang="0">
                      <a:pos x="connsiteX501" y="connsiteY501"/>
                    </a:cxn>
                    <a:cxn ang="0">
                      <a:pos x="connsiteX502" y="connsiteY502"/>
                    </a:cxn>
                    <a:cxn ang="0">
                      <a:pos x="connsiteX503" y="connsiteY503"/>
                    </a:cxn>
                    <a:cxn ang="0">
                      <a:pos x="connsiteX504" y="connsiteY504"/>
                    </a:cxn>
                    <a:cxn ang="0">
                      <a:pos x="connsiteX505" y="connsiteY505"/>
                    </a:cxn>
                    <a:cxn ang="0">
                      <a:pos x="connsiteX506" y="connsiteY506"/>
                    </a:cxn>
                    <a:cxn ang="0">
                      <a:pos x="connsiteX507" y="connsiteY507"/>
                    </a:cxn>
                    <a:cxn ang="0">
                      <a:pos x="connsiteX508" y="connsiteY508"/>
                    </a:cxn>
                    <a:cxn ang="0">
                      <a:pos x="connsiteX509" y="connsiteY509"/>
                    </a:cxn>
                    <a:cxn ang="0">
                      <a:pos x="connsiteX510" y="connsiteY510"/>
                    </a:cxn>
                    <a:cxn ang="0">
                      <a:pos x="connsiteX511" y="connsiteY511"/>
                    </a:cxn>
                    <a:cxn ang="0">
                      <a:pos x="connsiteX512" y="connsiteY512"/>
                    </a:cxn>
                    <a:cxn ang="0">
                      <a:pos x="connsiteX513" y="connsiteY513"/>
                    </a:cxn>
                    <a:cxn ang="0">
                      <a:pos x="connsiteX514" y="connsiteY514"/>
                    </a:cxn>
                    <a:cxn ang="0">
                      <a:pos x="connsiteX515" y="connsiteY515"/>
                    </a:cxn>
                    <a:cxn ang="0">
                      <a:pos x="connsiteX516" y="connsiteY516"/>
                    </a:cxn>
                    <a:cxn ang="0">
                      <a:pos x="connsiteX517" y="connsiteY517"/>
                    </a:cxn>
                    <a:cxn ang="0">
                      <a:pos x="connsiteX518" y="connsiteY518"/>
                    </a:cxn>
                    <a:cxn ang="0">
                      <a:pos x="connsiteX519" y="connsiteY519"/>
                    </a:cxn>
                    <a:cxn ang="0">
                      <a:pos x="connsiteX520" y="connsiteY520"/>
                    </a:cxn>
                    <a:cxn ang="0">
                      <a:pos x="connsiteX521" y="connsiteY521"/>
                    </a:cxn>
                    <a:cxn ang="0">
                      <a:pos x="connsiteX522" y="connsiteY522"/>
                    </a:cxn>
                    <a:cxn ang="0">
                      <a:pos x="connsiteX523" y="connsiteY523"/>
                    </a:cxn>
                    <a:cxn ang="0">
                      <a:pos x="connsiteX524" y="connsiteY524"/>
                    </a:cxn>
                    <a:cxn ang="0">
                      <a:pos x="connsiteX525" y="connsiteY525"/>
                    </a:cxn>
                    <a:cxn ang="0">
                      <a:pos x="connsiteX526" y="connsiteY526"/>
                    </a:cxn>
                    <a:cxn ang="0">
                      <a:pos x="connsiteX527" y="connsiteY527"/>
                    </a:cxn>
                    <a:cxn ang="0">
                      <a:pos x="connsiteX528" y="connsiteY528"/>
                    </a:cxn>
                    <a:cxn ang="0">
                      <a:pos x="connsiteX529" y="connsiteY529"/>
                    </a:cxn>
                    <a:cxn ang="0">
                      <a:pos x="connsiteX530" y="connsiteY530"/>
                    </a:cxn>
                    <a:cxn ang="0">
                      <a:pos x="connsiteX531" y="connsiteY531"/>
                    </a:cxn>
                    <a:cxn ang="0">
                      <a:pos x="connsiteX532" y="connsiteY532"/>
                    </a:cxn>
                    <a:cxn ang="0">
                      <a:pos x="connsiteX533" y="connsiteY533"/>
                    </a:cxn>
                    <a:cxn ang="0">
                      <a:pos x="connsiteX534" y="connsiteY534"/>
                    </a:cxn>
                    <a:cxn ang="0">
                      <a:pos x="connsiteX535" y="connsiteY535"/>
                    </a:cxn>
                    <a:cxn ang="0">
                      <a:pos x="connsiteX536" y="connsiteY536"/>
                    </a:cxn>
                    <a:cxn ang="0">
                      <a:pos x="connsiteX537" y="connsiteY537"/>
                    </a:cxn>
                    <a:cxn ang="0">
                      <a:pos x="connsiteX538" y="connsiteY538"/>
                    </a:cxn>
                    <a:cxn ang="0">
                      <a:pos x="connsiteX539" y="connsiteY539"/>
                    </a:cxn>
                    <a:cxn ang="0">
                      <a:pos x="connsiteX540" y="connsiteY540"/>
                    </a:cxn>
                    <a:cxn ang="0">
                      <a:pos x="connsiteX541" y="connsiteY541"/>
                    </a:cxn>
                    <a:cxn ang="0">
                      <a:pos x="connsiteX542" y="connsiteY542"/>
                    </a:cxn>
                    <a:cxn ang="0">
                      <a:pos x="connsiteX543" y="connsiteY543"/>
                    </a:cxn>
                    <a:cxn ang="0">
                      <a:pos x="connsiteX544" y="connsiteY544"/>
                    </a:cxn>
                    <a:cxn ang="0">
                      <a:pos x="connsiteX545" y="connsiteY545"/>
                    </a:cxn>
                    <a:cxn ang="0">
                      <a:pos x="connsiteX546" y="connsiteY546"/>
                    </a:cxn>
                    <a:cxn ang="0">
                      <a:pos x="connsiteX547" y="connsiteY547"/>
                    </a:cxn>
                    <a:cxn ang="0">
                      <a:pos x="connsiteX548" y="connsiteY548"/>
                    </a:cxn>
                    <a:cxn ang="0">
                      <a:pos x="connsiteX549" y="connsiteY549"/>
                    </a:cxn>
                    <a:cxn ang="0">
                      <a:pos x="connsiteX550" y="connsiteY550"/>
                    </a:cxn>
                    <a:cxn ang="0">
                      <a:pos x="connsiteX551" y="connsiteY551"/>
                    </a:cxn>
                    <a:cxn ang="0">
                      <a:pos x="connsiteX552" y="connsiteY552"/>
                    </a:cxn>
                    <a:cxn ang="0">
                      <a:pos x="connsiteX553" y="connsiteY553"/>
                    </a:cxn>
                    <a:cxn ang="0">
                      <a:pos x="connsiteX554" y="connsiteY554"/>
                    </a:cxn>
                    <a:cxn ang="0">
                      <a:pos x="connsiteX555" y="connsiteY555"/>
                    </a:cxn>
                    <a:cxn ang="0">
                      <a:pos x="connsiteX556" y="connsiteY556"/>
                    </a:cxn>
                    <a:cxn ang="0">
                      <a:pos x="connsiteX557" y="connsiteY557"/>
                    </a:cxn>
                    <a:cxn ang="0">
                      <a:pos x="connsiteX558" y="connsiteY558"/>
                    </a:cxn>
                    <a:cxn ang="0">
                      <a:pos x="connsiteX559" y="connsiteY559"/>
                    </a:cxn>
                    <a:cxn ang="0">
                      <a:pos x="connsiteX560" y="connsiteY560"/>
                    </a:cxn>
                    <a:cxn ang="0">
                      <a:pos x="connsiteX561" y="connsiteY561"/>
                    </a:cxn>
                    <a:cxn ang="0">
                      <a:pos x="connsiteX562" y="connsiteY562"/>
                    </a:cxn>
                    <a:cxn ang="0">
                      <a:pos x="connsiteX563" y="connsiteY563"/>
                    </a:cxn>
                    <a:cxn ang="0">
                      <a:pos x="connsiteX564" y="connsiteY564"/>
                    </a:cxn>
                    <a:cxn ang="0">
                      <a:pos x="connsiteX565" y="connsiteY565"/>
                    </a:cxn>
                    <a:cxn ang="0">
                      <a:pos x="connsiteX566" y="connsiteY566"/>
                    </a:cxn>
                    <a:cxn ang="0">
                      <a:pos x="connsiteX567" y="connsiteY567"/>
                    </a:cxn>
                    <a:cxn ang="0">
                      <a:pos x="connsiteX568" y="connsiteY568"/>
                    </a:cxn>
                    <a:cxn ang="0">
                      <a:pos x="connsiteX569" y="connsiteY569"/>
                    </a:cxn>
                    <a:cxn ang="0">
                      <a:pos x="connsiteX570" y="connsiteY570"/>
                    </a:cxn>
                    <a:cxn ang="0">
                      <a:pos x="connsiteX571" y="connsiteY571"/>
                    </a:cxn>
                    <a:cxn ang="0">
                      <a:pos x="connsiteX572" y="connsiteY572"/>
                    </a:cxn>
                    <a:cxn ang="0">
                      <a:pos x="connsiteX573" y="connsiteY573"/>
                    </a:cxn>
                    <a:cxn ang="0">
                      <a:pos x="connsiteX574" y="connsiteY574"/>
                    </a:cxn>
                    <a:cxn ang="0">
                      <a:pos x="connsiteX575" y="connsiteY575"/>
                    </a:cxn>
                    <a:cxn ang="0">
                      <a:pos x="connsiteX576" y="connsiteY576"/>
                    </a:cxn>
                    <a:cxn ang="0">
                      <a:pos x="connsiteX577" y="connsiteY577"/>
                    </a:cxn>
                    <a:cxn ang="0">
                      <a:pos x="connsiteX578" y="connsiteY578"/>
                    </a:cxn>
                    <a:cxn ang="0">
                      <a:pos x="connsiteX579" y="connsiteY579"/>
                    </a:cxn>
                    <a:cxn ang="0">
                      <a:pos x="connsiteX580" y="connsiteY580"/>
                    </a:cxn>
                    <a:cxn ang="0">
                      <a:pos x="connsiteX581" y="connsiteY581"/>
                    </a:cxn>
                    <a:cxn ang="0">
                      <a:pos x="connsiteX582" y="connsiteY582"/>
                    </a:cxn>
                    <a:cxn ang="0">
                      <a:pos x="connsiteX583" y="connsiteY583"/>
                    </a:cxn>
                    <a:cxn ang="0">
                      <a:pos x="connsiteX584" y="connsiteY584"/>
                    </a:cxn>
                    <a:cxn ang="0">
                      <a:pos x="connsiteX585" y="connsiteY585"/>
                    </a:cxn>
                    <a:cxn ang="0">
                      <a:pos x="connsiteX586" y="connsiteY586"/>
                    </a:cxn>
                    <a:cxn ang="0">
                      <a:pos x="connsiteX587" y="connsiteY587"/>
                    </a:cxn>
                    <a:cxn ang="0">
                      <a:pos x="connsiteX588" y="connsiteY588"/>
                    </a:cxn>
                    <a:cxn ang="0">
                      <a:pos x="connsiteX589" y="connsiteY589"/>
                    </a:cxn>
                    <a:cxn ang="0">
                      <a:pos x="connsiteX590" y="connsiteY590"/>
                    </a:cxn>
                    <a:cxn ang="0">
                      <a:pos x="connsiteX591" y="connsiteY591"/>
                    </a:cxn>
                    <a:cxn ang="0">
                      <a:pos x="connsiteX592" y="connsiteY592"/>
                    </a:cxn>
                    <a:cxn ang="0">
                      <a:pos x="connsiteX593" y="connsiteY593"/>
                    </a:cxn>
                    <a:cxn ang="0">
                      <a:pos x="connsiteX594" y="connsiteY594"/>
                    </a:cxn>
                    <a:cxn ang="0">
                      <a:pos x="connsiteX595" y="connsiteY595"/>
                    </a:cxn>
                    <a:cxn ang="0">
                      <a:pos x="connsiteX596" y="connsiteY596"/>
                    </a:cxn>
                    <a:cxn ang="0">
                      <a:pos x="connsiteX597" y="connsiteY597"/>
                    </a:cxn>
                    <a:cxn ang="0">
                      <a:pos x="connsiteX598" y="connsiteY598"/>
                    </a:cxn>
                    <a:cxn ang="0">
                      <a:pos x="connsiteX599" y="connsiteY599"/>
                    </a:cxn>
                    <a:cxn ang="0">
                      <a:pos x="connsiteX600" y="connsiteY600"/>
                    </a:cxn>
                    <a:cxn ang="0">
                      <a:pos x="connsiteX601" y="connsiteY601"/>
                    </a:cxn>
                    <a:cxn ang="0">
                      <a:pos x="connsiteX602" y="connsiteY602"/>
                    </a:cxn>
                    <a:cxn ang="0">
                      <a:pos x="connsiteX603" y="connsiteY603"/>
                    </a:cxn>
                    <a:cxn ang="0">
                      <a:pos x="connsiteX604" y="connsiteY604"/>
                    </a:cxn>
                    <a:cxn ang="0">
                      <a:pos x="connsiteX605" y="connsiteY605"/>
                    </a:cxn>
                    <a:cxn ang="0">
                      <a:pos x="connsiteX606" y="connsiteY606"/>
                    </a:cxn>
                    <a:cxn ang="0">
                      <a:pos x="connsiteX607" y="connsiteY607"/>
                    </a:cxn>
                    <a:cxn ang="0">
                      <a:pos x="connsiteX608" y="connsiteY608"/>
                    </a:cxn>
                    <a:cxn ang="0">
                      <a:pos x="connsiteX609" y="connsiteY609"/>
                    </a:cxn>
                    <a:cxn ang="0">
                      <a:pos x="connsiteX610" y="connsiteY610"/>
                    </a:cxn>
                    <a:cxn ang="0">
                      <a:pos x="connsiteX611" y="connsiteY611"/>
                    </a:cxn>
                    <a:cxn ang="0">
                      <a:pos x="connsiteX612" y="connsiteY612"/>
                    </a:cxn>
                    <a:cxn ang="0">
                      <a:pos x="connsiteX613" y="connsiteY613"/>
                    </a:cxn>
                    <a:cxn ang="0">
                      <a:pos x="connsiteX614" y="connsiteY614"/>
                    </a:cxn>
                    <a:cxn ang="0">
                      <a:pos x="connsiteX615" y="connsiteY615"/>
                    </a:cxn>
                    <a:cxn ang="0">
                      <a:pos x="connsiteX616" y="connsiteY616"/>
                    </a:cxn>
                    <a:cxn ang="0">
                      <a:pos x="connsiteX617" y="connsiteY617"/>
                    </a:cxn>
                    <a:cxn ang="0">
                      <a:pos x="connsiteX618" y="connsiteY618"/>
                    </a:cxn>
                    <a:cxn ang="0">
                      <a:pos x="connsiteX619" y="connsiteY619"/>
                    </a:cxn>
                    <a:cxn ang="0">
                      <a:pos x="connsiteX620" y="connsiteY620"/>
                    </a:cxn>
                    <a:cxn ang="0">
                      <a:pos x="connsiteX621" y="connsiteY621"/>
                    </a:cxn>
                    <a:cxn ang="0">
                      <a:pos x="connsiteX622" y="connsiteY622"/>
                    </a:cxn>
                    <a:cxn ang="0">
                      <a:pos x="connsiteX623" y="connsiteY623"/>
                    </a:cxn>
                    <a:cxn ang="0">
                      <a:pos x="connsiteX624" y="connsiteY624"/>
                    </a:cxn>
                    <a:cxn ang="0">
                      <a:pos x="connsiteX625" y="connsiteY625"/>
                    </a:cxn>
                    <a:cxn ang="0">
                      <a:pos x="connsiteX626" y="connsiteY626"/>
                    </a:cxn>
                    <a:cxn ang="0">
                      <a:pos x="connsiteX627" y="connsiteY627"/>
                    </a:cxn>
                    <a:cxn ang="0">
                      <a:pos x="connsiteX628" y="connsiteY628"/>
                    </a:cxn>
                    <a:cxn ang="0">
                      <a:pos x="connsiteX629" y="connsiteY629"/>
                    </a:cxn>
                    <a:cxn ang="0">
                      <a:pos x="connsiteX630" y="connsiteY630"/>
                    </a:cxn>
                    <a:cxn ang="0">
                      <a:pos x="connsiteX631" y="connsiteY631"/>
                    </a:cxn>
                    <a:cxn ang="0">
                      <a:pos x="connsiteX632" y="connsiteY632"/>
                    </a:cxn>
                    <a:cxn ang="0">
                      <a:pos x="connsiteX633" y="connsiteY633"/>
                    </a:cxn>
                    <a:cxn ang="0">
                      <a:pos x="connsiteX634" y="connsiteY634"/>
                    </a:cxn>
                    <a:cxn ang="0">
                      <a:pos x="connsiteX635" y="connsiteY635"/>
                    </a:cxn>
                    <a:cxn ang="0">
                      <a:pos x="connsiteX636" y="connsiteY636"/>
                    </a:cxn>
                    <a:cxn ang="0">
                      <a:pos x="connsiteX637" y="connsiteY637"/>
                    </a:cxn>
                    <a:cxn ang="0">
                      <a:pos x="connsiteX638" y="connsiteY638"/>
                    </a:cxn>
                    <a:cxn ang="0">
                      <a:pos x="connsiteX639" y="connsiteY639"/>
                    </a:cxn>
                    <a:cxn ang="0">
                      <a:pos x="connsiteX640" y="connsiteY640"/>
                    </a:cxn>
                    <a:cxn ang="0">
                      <a:pos x="connsiteX641" y="connsiteY641"/>
                    </a:cxn>
                    <a:cxn ang="0">
                      <a:pos x="connsiteX642" y="connsiteY642"/>
                    </a:cxn>
                    <a:cxn ang="0">
                      <a:pos x="connsiteX643" y="connsiteY643"/>
                    </a:cxn>
                    <a:cxn ang="0">
                      <a:pos x="connsiteX644" y="connsiteY644"/>
                    </a:cxn>
                    <a:cxn ang="0">
                      <a:pos x="connsiteX645" y="connsiteY645"/>
                    </a:cxn>
                    <a:cxn ang="0">
                      <a:pos x="connsiteX646" y="connsiteY646"/>
                    </a:cxn>
                    <a:cxn ang="0">
                      <a:pos x="connsiteX647" y="connsiteY647"/>
                    </a:cxn>
                    <a:cxn ang="0">
                      <a:pos x="connsiteX648" y="connsiteY648"/>
                    </a:cxn>
                    <a:cxn ang="0">
                      <a:pos x="connsiteX649" y="connsiteY649"/>
                    </a:cxn>
                    <a:cxn ang="0">
                      <a:pos x="connsiteX650" y="connsiteY650"/>
                    </a:cxn>
                    <a:cxn ang="0">
                      <a:pos x="connsiteX651" y="connsiteY651"/>
                    </a:cxn>
                    <a:cxn ang="0">
                      <a:pos x="connsiteX652" y="connsiteY652"/>
                    </a:cxn>
                    <a:cxn ang="0">
                      <a:pos x="connsiteX653" y="connsiteY653"/>
                    </a:cxn>
                    <a:cxn ang="0">
                      <a:pos x="connsiteX654" y="connsiteY654"/>
                    </a:cxn>
                    <a:cxn ang="0">
                      <a:pos x="connsiteX655" y="connsiteY655"/>
                    </a:cxn>
                    <a:cxn ang="0">
                      <a:pos x="connsiteX656" y="connsiteY656"/>
                    </a:cxn>
                    <a:cxn ang="0">
                      <a:pos x="connsiteX657" y="connsiteY657"/>
                    </a:cxn>
                    <a:cxn ang="0">
                      <a:pos x="connsiteX658" y="connsiteY658"/>
                    </a:cxn>
                    <a:cxn ang="0">
                      <a:pos x="connsiteX659" y="connsiteY659"/>
                    </a:cxn>
                    <a:cxn ang="0">
                      <a:pos x="connsiteX660" y="connsiteY660"/>
                    </a:cxn>
                    <a:cxn ang="0">
                      <a:pos x="connsiteX661" y="connsiteY661"/>
                    </a:cxn>
                    <a:cxn ang="0">
                      <a:pos x="connsiteX662" y="connsiteY662"/>
                    </a:cxn>
                    <a:cxn ang="0">
                      <a:pos x="connsiteX663" y="connsiteY663"/>
                    </a:cxn>
                    <a:cxn ang="0">
                      <a:pos x="connsiteX664" y="connsiteY664"/>
                    </a:cxn>
                    <a:cxn ang="0">
                      <a:pos x="connsiteX665" y="connsiteY665"/>
                    </a:cxn>
                    <a:cxn ang="0">
                      <a:pos x="connsiteX666" y="connsiteY666"/>
                    </a:cxn>
                    <a:cxn ang="0">
                      <a:pos x="connsiteX667" y="connsiteY667"/>
                    </a:cxn>
                    <a:cxn ang="0">
                      <a:pos x="connsiteX668" y="connsiteY668"/>
                    </a:cxn>
                    <a:cxn ang="0">
                      <a:pos x="connsiteX669" y="connsiteY669"/>
                    </a:cxn>
                    <a:cxn ang="0">
                      <a:pos x="connsiteX670" y="connsiteY670"/>
                    </a:cxn>
                    <a:cxn ang="0">
                      <a:pos x="connsiteX671" y="connsiteY671"/>
                    </a:cxn>
                    <a:cxn ang="0">
                      <a:pos x="connsiteX672" y="connsiteY672"/>
                    </a:cxn>
                    <a:cxn ang="0">
                      <a:pos x="connsiteX673" y="connsiteY673"/>
                    </a:cxn>
                    <a:cxn ang="0">
                      <a:pos x="connsiteX674" y="connsiteY674"/>
                    </a:cxn>
                    <a:cxn ang="0">
                      <a:pos x="connsiteX675" y="connsiteY675"/>
                    </a:cxn>
                    <a:cxn ang="0">
                      <a:pos x="connsiteX676" y="connsiteY676"/>
                    </a:cxn>
                    <a:cxn ang="0">
                      <a:pos x="connsiteX677" y="connsiteY677"/>
                    </a:cxn>
                    <a:cxn ang="0">
                      <a:pos x="connsiteX678" y="connsiteY678"/>
                    </a:cxn>
                    <a:cxn ang="0">
                      <a:pos x="connsiteX679" y="connsiteY679"/>
                    </a:cxn>
                    <a:cxn ang="0">
                      <a:pos x="connsiteX680" y="connsiteY680"/>
                    </a:cxn>
                    <a:cxn ang="0">
                      <a:pos x="connsiteX681" y="connsiteY681"/>
                    </a:cxn>
                    <a:cxn ang="0">
                      <a:pos x="connsiteX682" y="connsiteY682"/>
                    </a:cxn>
                    <a:cxn ang="0">
                      <a:pos x="connsiteX683" y="connsiteY683"/>
                    </a:cxn>
                    <a:cxn ang="0">
                      <a:pos x="connsiteX684" y="connsiteY684"/>
                    </a:cxn>
                    <a:cxn ang="0">
                      <a:pos x="connsiteX685" y="connsiteY685"/>
                    </a:cxn>
                    <a:cxn ang="0">
                      <a:pos x="connsiteX686" y="connsiteY686"/>
                    </a:cxn>
                    <a:cxn ang="0">
                      <a:pos x="connsiteX687" y="connsiteY687"/>
                    </a:cxn>
                    <a:cxn ang="0">
                      <a:pos x="connsiteX688" y="connsiteY688"/>
                    </a:cxn>
                    <a:cxn ang="0">
                      <a:pos x="connsiteX689" y="connsiteY689"/>
                    </a:cxn>
                    <a:cxn ang="0">
                      <a:pos x="connsiteX690" y="connsiteY690"/>
                    </a:cxn>
                    <a:cxn ang="0">
                      <a:pos x="connsiteX691" y="connsiteY691"/>
                    </a:cxn>
                    <a:cxn ang="0">
                      <a:pos x="connsiteX692" y="connsiteY692"/>
                    </a:cxn>
                    <a:cxn ang="0">
                      <a:pos x="connsiteX693" y="connsiteY693"/>
                    </a:cxn>
                    <a:cxn ang="0">
                      <a:pos x="connsiteX694" y="connsiteY694"/>
                    </a:cxn>
                    <a:cxn ang="0">
                      <a:pos x="connsiteX695" y="connsiteY695"/>
                    </a:cxn>
                    <a:cxn ang="0">
                      <a:pos x="connsiteX696" y="connsiteY696"/>
                    </a:cxn>
                    <a:cxn ang="0">
                      <a:pos x="connsiteX697" y="connsiteY697"/>
                    </a:cxn>
                    <a:cxn ang="0">
                      <a:pos x="connsiteX698" y="connsiteY698"/>
                    </a:cxn>
                    <a:cxn ang="0">
                      <a:pos x="connsiteX699" y="connsiteY699"/>
                    </a:cxn>
                    <a:cxn ang="0">
                      <a:pos x="connsiteX700" y="connsiteY700"/>
                    </a:cxn>
                    <a:cxn ang="0">
                      <a:pos x="connsiteX701" y="connsiteY701"/>
                    </a:cxn>
                    <a:cxn ang="0">
                      <a:pos x="connsiteX702" y="connsiteY702"/>
                    </a:cxn>
                    <a:cxn ang="0">
                      <a:pos x="connsiteX703" y="connsiteY703"/>
                    </a:cxn>
                    <a:cxn ang="0">
                      <a:pos x="connsiteX704" y="connsiteY704"/>
                    </a:cxn>
                    <a:cxn ang="0">
                      <a:pos x="connsiteX705" y="connsiteY705"/>
                    </a:cxn>
                    <a:cxn ang="0">
                      <a:pos x="connsiteX706" y="connsiteY706"/>
                    </a:cxn>
                    <a:cxn ang="0">
                      <a:pos x="connsiteX707" y="connsiteY707"/>
                    </a:cxn>
                    <a:cxn ang="0">
                      <a:pos x="connsiteX708" y="connsiteY708"/>
                    </a:cxn>
                    <a:cxn ang="0">
                      <a:pos x="connsiteX709" y="connsiteY709"/>
                    </a:cxn>
                    <a:cxn ang="0">
                      <a:pos x="connsiteX710" y="connsiteY710"/>
                    </a:cxn>
                    <a:cxn ang="0">
                      <a:pos x="connsiteX711" y="connsiteY711"/>
                    </a:cxn>
                    <a:cxn ang="0">
                      <a:pos x="connsiteX712" y="connsiteY712"/>
                    </a:cxn>
                    <a:cxn ang="0">
                      <a:pos x="connsiteX713" y="connsiteY713"/>
                    </a:cxn>
                    <a:cxn ang="0">
                      <a:pos x="connsiteX714" y="connsiteY714"/>
                    </a:cxn>
                    <a:cxn ang="0">
                      <a:pos x="connsiteX715" y="connsiteY715"/>
                    </a:cxn>
                    <a:cxn ang="0">
                      <a:pos x="connsiteX716" y="connsiteY716"/>
                    </a:cxn>
                    <a:cxn ang="0">
                      <a:pos x="connsiteX717" y="connsiteY717"/>
                    </a:cxn>
                    <a:cxn ang="0">
                      <a:pos x="connsiteX718" y="connsiteY718"/>
                    </a:cxn>
                    <a:cxn ang="0">
                      <a:pos x="connsiteX719" y="connsiteY719"/>
                    </a:cxn>
                    <a:cxn ang="0">
                      <a:pos x="connsiteX720" y="connsiteY720"/>
                    </a:cxn>
                    <a:cxn ang="0">
                      <a:pos x="connsiteX721" y="connsiteY721"/>
                    </a:cxn>
                    <a:cxn ang="0">
                      <a:pos x="connsiteX722" y="connsiteY722"/>
                    </a:cxn>
                    <a:cxn ang="0">
                      <a:pos x="connsiteX723" y="connsiteY723"/>
                    </a:cxn>
                    <a:cxn ang="0">
                      <a:pos x="connsiteX724" y="connsiteY724"/>
                    </a:cxn>
                    <a:cxn ang="0">
                      <a:pos x="connsiteX725" y="connsiteY725"/>
                    </a:cxn>
                    <a:cxn ang="0">
                      <a:pos x="connsiteX726" y="connsiteY726"/>
                    </a:cxn>
                    <a:cxn ang="0">
                      <a:pos x="connsiteX727" y="connsiteY727"/>
                    </a:cxn>
                    <a:cxn ang="0">
                      <a:pos x="connsiteX728" y="connsiteY728"/>
                    </a:cxn>
                    <a:cxn ang="0">
                      <a:pos x="connsiteX729" y="connsiteY729"/>
                    </a:cxn>
                    <a:cxn ang="0">
                      <a:pos x="connsiteX730" y="connsiteY730"/>
                    </a:cxn>
                    <a:cxn ang="0">
                      <a:pos x="connsiteX731" y="connsiteY731"/>
                    </a:cxn>
                    <a:cxn ang="0">
                      <a:pos x="connsiteX732" y="connsiteY732"/>
                    </a:cxn>
                    <a:cxn ang="0">
                      <a:pos x="connsiteX733" y="connsiteY733"/>
                    </a:cxn>
                    <a:cxn ang="0">
                      <a:pos x="connsiteX734" y="connsiteY734"/>
                    </a:cxn>
                    <a:cxn ang="0">
                      <a:pos x="connsiteX735" y="connsiteY735"/>
                    </a:cxn>
                    <a:cxn ang="0">
                      <a:pos x="connsiteX736" y="connsiteY736"/>
                    </a:cxn>
                    <a:cxn ang="0">
                      <a:pos x="connsiteX737" y="connsiteY737"/>
                    </a:cxn>
                    <a:cxn ang="0">
                      <a:pos x="connsiteX738" y="connsiteY738"/>
                    </a:cxn>
                    <a:cxn ang="0">
                      <a:pos x="connsiteX739" y="connsiteY739"/>
                    </a:cxn>
                    <a:cxn ang="0">
                      <a:pos x="connsiteX740" y="connsiteY740"/>
                    </a:cxn>
                    <a:cxn ang="0">
                      <a:pos x="connsiteX741" y="connsiteY741"/>
                    </a:cxn>
                    <a:cxn ang="0">
                      <a:pos x="connsiteX742" y="connsiteY742"/>
                    </a:cxn>
                    <a:cxn ang="0">
                      <a:pos x="connsiteX743" y="connsiteY743"/>
                    </a:cxn>
                    <a:cxn ang="0">
                      <a:pos x="connsiteX744" y="connsiteY744"/>
                    </a:cxn>
                    <a:cxn ang="0">
                      <a:pos x="connsiteX745" y="connsiteY745"/>
                    </a:cxn>
                    <a:cxn ang="0">
                      <a:pos x="connsiteX746" y="connsiteY746"/>
                    </a:cxn>
                    <a:cxn ang="0">
                      <a:pos x="connsiteX747" y="connsiteY747"/>
                    </a:cxn>
                    <a:cxn ang="0">
                      <a:pos x="connsiteX748" y="connsiteY748"/>
                    </a:cxn>
                    <a:cxn ang="0">
                      <a:pos x="connsiteX749" y="connsiteY749"/>
                    </a:cxn>
                    <a:cxn ang="0">
                      <a:pos x="connsiteX750" y="connsiteY750"/>
                    </a:cxn>
                    <a:cxn ang="0">
                      <a:pos x="connsiteX751" y="connsiteY751"/>
                    </a:cxn>
                    <a:cxn ang="0">
                      <a:pos x="connsiteX752" y="connsiteY752"/>
                    </a:cxn>
                    <a:cxn ang="0">
                      <a:pos x="connsiteX753" y="connsiteY753"/>
                    </a:cxn>
                    <a:cxn ang="0">
                      <a:pos x="connsiteX754" y="connsiteY754"/>
                    </a:cxn>
                    <a:cxn ang="0">
                      <a:pos x="connsiteX755" y="connsiteY755"/>
                    </a:cxn>
                    <a:cxn ang="0">
                      <a:pos x="connsiteX756" y="connsiteY756"/>
                    </a:cxn>
                    <a:cxn ang="0">
                      <a:pos x="connsiteX757" y="connsiteY757"/>
                    </a:cxn>
                    <a:cxn ang="0">
                      <a:pos x="connsiteX758" y="connsiteY758"/>
                    </a:cxn>
                    <a:cxn ang="0">
                      <a:pos x="connsiteX759" y="connsiteY759"/>
                    </a:cxn>
                    <a:cxn ang="0">
                      <a:pos x="connsiteX760" y="connsiteY760"/>
                    </a:cxn>
                    <a:cxn ang="0">
                      <a:pos x="connsiteX761" y="connsiteY761"/>
                    </a:cxn>
                    <a:cxn ang="0">
                      <a:pos x="connsiteX762" y="connsiteY762"/>
                    </a:cxn>
                    <a:cxn ang="0">
                      <a:pos x="connsiteX763" y="connsiteY763"/>
                    </a:cxn>
                    <a:cxn ang="0">
                      <a:pos x="connsiteX764" y="connsiteY764"/>
                    </a:cxn>
                    <a:cxn ang="0">
                      <a:pos x="connsiteX765" y="connsiteY765"/>
                    </a:cxn>
                    <a:cxn ang="0">
                      <a:pos x="connsiteX766" y="connsiteY766"/>
                    </a:cxn>
                    <a:cxn ang="0">
                      <a:pos x="connsiteX767" y="connsiteY767"/>
                    </a:cxn>
                    <a:cxn ang="0">
                      <a:pos x="connsiteX768" y="connsiteY768"/>
                    </a:cxn>
                    <a:cxn ang="0">
                      <a:pos x="connsiteX769" y="connsiteY769"/>
                    </a:cxn>
                    <a:cxn ang="0">
                      <a:pos x="connsiteX770" y="connsiteY770"/>
                    </a:cxn>
                    <a:cxn ang="0">
                      <a:pos x="connsiteX771" y="connsiteY771"/>
                    </a:cxn>
                    <a:cxn ang="0">
                      <a:pos x="connsiteX772" y="connsiteY772"/>
                    </a:cxn>
                    <a:cxn ang="0">
                      <a:pos x="connsiteX773" y="connsiteY773"/>
                    </a:cxn>
                    <a:cxn ang="0">
                      <a:pos x="connsiteX774" y="connsiteY774"/>
                    </a:cxn>
                    <a:cxn ang="0">
                      <a:pos x="connsiteX775" y="connsiteY775"/>
                    </a:cxn>
                    <a:cxn ang="0">
                      <a:pos x="connsiteX776" y="connsiteY776"/>
                    </a:cxn>
                    <a:cxn ang="0">
                      <a:pos x="connsiteX777" y="connsiteY777"/>
                    </a:cxn>
                    <a:cxn ang="0">
                      <a:pos x="connsiteX778" y="connsiteY778"/>
                    </a:cxn>
                    <a:cxn ang="0">
                      <a:pos x="connsiteX779" y="connsiteY779"/>
                    </a:cxn>
                    <a:cxn ang="0">
                      <a:pos x="connsiteX780" y="connsiteY780"/>
                    </a:cxn>
                    <a:cxn ang="0">
                      <a:pos x="connsiteX781" y="connsiteY781"/>
                    </a:cxn>
                    <a:cxn ang="0">
                      <a:pos x="connsiteX782" y="connsiteY782"/>
                    </a:cxn>
                    <a:cxn ang="0">
                      <a:pos x="connsiteX783" y="connsiteY783"/>
                    </a:cxn>
                    <a:cxn ang="0">
                      <a:pos x="connsiteX784" y="connsiteY784"/>
                    </a:cxn>
                    <a:cxn ang="0">
                      <a:pos x="connsiteX785" y="connsiteY785"/>
                    </a:cxn>
                    <a:cxn ang="0">
                      <a:pos x="connsiteX786" y="connsiteY786"/>
                    </a:cxn>
                    <a:cxn ang="0">
                      <a:pos x="connsiteX787" y="connsiteY787"/>
                    </a:cxn>
                    <a:cxn ang="0">
                      <a:pos x="connsiteX788" y="connsiteY788"/>
                    </a:cxn>
                    <a:cxn ang="0">
                      <a:pos x="connsiteX789" y="connsiteY789"/>
                    </a:cxn>
                    <a:cxn ang="0">
                      <a:pos x="connsiteX790" y="connsiteY790"/>
                    </a:cxn>
                    <a:cxn ang="0">
                      <a:pos x="connsiteX791" y="connsiteY791"/>
                    </a:cxn>
                    <a:cxn ang="0">
                      <a:pos x="connsiteX792" y="connsiteY792"/>
                    </a:cxn>
                    <a:cxn ang="0">
                      <a:pos x="connsiteX793" y="connsiteY793"/>
                    </a:cxn>
                    <a:cxn ang="0">
                      <a:pos x="connsiteX794" y="connsiteY794"/>
                    </a:cxn>
                    <a:cxn ang="0">
                      <a:pos x="connsiteX795" y="connsiteY795"/>
                    </a:cxn>
                    <a:cxn ang="0">
                      <a:pos x="connsiteX796" y="connsiteY796"/>
                    </a:cxn>
                    <a:cxn ang="0">
                      <a:pos x="connsiteX797" y="connsiteY797"/>
                    </a:cxn>
                    <a:cxn ang="0">
                      <a:pos x="connsiteX798" y="connsiteY798"/>
                    </a:cxn>
                    <a:cxn ang="0">
                      <a:pos x="connsiteX799" y="connsiteY799"/>
                    </a:cxn>
                    <a:cxn ang="0">
                      <a:pos x="connsiteX800" y="connsiteY800"/>
                    </a:cxn>
                    <a:cxn ang="0">
                      <a:pos x="connsiteX801" y="connsiteY801"/>
                    </a:cxn>
                    <a:cxn ang="0">
                      <a:pos x="connsiteX802" y="connsiteY802"/>
                    </a:cxn>
                    <a:cxn ang="0">
                      <a:pos x="connsiteX803" y="connsiteY803"/>
                    </a:cxn>
                    <a:cxn ang="0">
                      <a:pos x="connsiteX804" y="connsiteY804"/>
                    </a:cxn>
                    <a:cxn ang="0">
                      <a:pos x="connsiteX805" y="connsiteY805"/>
                    </a:cxn>
                    <a:cxn ang="0">
                      <a:pos x="connsiteX806" y="connsiteY806"/>
                    </a:cxn>
                    <a:cxn ang="0">
                      <a:pos x="connsiteX807" y="connsiteY807"/>
                    </a:cxn>
                    <a:cxn ang="0">
                      <a:pos x="connsiteX808" y="connsiteY808"/>
                    </a:cxn>
                    <a:cxn ang="0">
                      <a:pos x="connsiteX809" y="connsiteY809"/>
                    </a:cxn>
                    <a:cxn ang="0">
                      <a:pos x="connsiteX810" y="connsiteY810"/>
                    </a:cxn>
                    <a:cxn ang="0">
                      <a:pos x="connsiteX811" y="connsiteY811"/>
                    </a:cxn>
                    <a:cxn ang="0">
                      <a:pos x="connsiteX812" y="connsiteY812"/>
                    </a:cxn>
                    <a:cxn ang="0">
                      <a:pos x="connsiteX813" y="connsiteY813"/>
                    </a:cxn>
                    <a:cxn ang="0">
                      <a:pos x="connsiteX814" y="connsiteY814"/>
                    </a:cxn>
                    <a:cxn ang="0">
                      <a:pos x="connsiteX815" y="connsiteY815"/>
                    </a:cxn>
                    <a:cxn ang="0">
                      <a:pos x="connsiteX816" y="connsiteY816"/>
                    </a:cxn>
                    <a:cxn ang="0">
                      <a:pos x="connsiteX817" y="connsiteY817"/>
                    </a:cxn>
                    <a:cxn ang="0">
                      <a:pos x="connsiteX818" y="connsiteY818"/>
                    </a:cxn>
                    <a:cxn ang="0">
                      <a:pos x="connsiteX819" y="connsiteY819"/>
                    </a:cxn>
                    <a:cxn ang="0">
                      <a:pos x="connsiteX820" y="connsiteY820"/>
                    </a:cxn>
                    <a:cxn ang="0">
                      <a:pos x="connsiteX821" y="connsiteY821"/>
                    </a:cxn>
                    <a:cxn ang="0">
                      <a:pos x="connsiteX822" y="connsiteY822"/>
                    </a:cxn>
                    <a:cxn ang="0">
                      <a:pos x="connsiteX823" y="connsiteY823"/>
                    </a:cxn>
                    <a:cxn ang="0">
                      <a:pos x="connsiteX824" y="connsiteY824"/>
                    </a:cxn>
                    <a:cxn ang="0">
                      <a:pos x="connsiteX825" y="connsiteY825"/>
                    </a:cxn>
                    <a:cxn ang="0">
                      <a:pos x="connsiteX826" y="connsiteY826"/>
                    </a:cxn>
                    <a:cxn ang="0">
                      <a:pos x="connsiteX827" y="connsiteY827"/>
                    </a:cxn>
                    <a:cxn ang="0">
                      <a:pos x="connsiteX828" y="connsiteY828"/>
                    </a:cxn>
                    <a:cxn ang="0">
                      <a:pos x="connsiteX829" y="connsiteY829"/>
                    </a:cxn>
                    <a:cxn ang="0">
                      <a:pos x="connsiteX830" y="connsiteY830"/>
                    </a:cxn>
                    <a:cxn ang="0">
                      <a:pos x="connsiteX831" y="connsiteY831"/>
                    </a:cxn>
                    <a:cxn ang="0">
                      <a:pos x="connsiteX832" y="connsiteY832"/>
                    </a:cxn>
                    <a:cxn ang="0">
                      <a:pos x="connsiteX833" y="connsiteY833"/>
                    </a:cxn>
                    <a:cxn ang="0">
                      <a:pos x="connsiteX834" y="connsiteY834"/>
                    </a:cxn>
                    <a:cxn ang="0">
                      <a:pos x="connsiteX835" y="connsiteY835"/>
                    </a:cxn>
                    <a:cxn ang="0">
                      <a:pos x="connsiteX836" y="connsiteY836"/>
                    </a:cxn>
                    <a:cxn ang="0">
                      <a:pos x="connsiteX837" y="connsiteY837"/>
                    </a:cxn>
                    <a:cxn ang="0">
                      <a:pos x="connsiteX838" y="connsiteY838"/>
                    </a:cxn>
                    <a:cxn ang="0">
                      <a:pos x="connsiteX839" y="connsiteY839"/>
                    </a:cxn>
                    <a:cxn ang="0">
                      <a:pos x="connsiteX840" y="connsiteY840"/>
                    </a:cxn>
                    <a:cxn ang="0">
                      <a:pos x="connsiteX841" y="connsiteY841"/>
                    </a:cxn>
                    <a:cxn ang="0">
                      <a:pos x="connsiteX842" y="connsiteY842"/>
                    </a:cxn>
                    <a:cxn ang="0">
                      <a:pos x="connsiteX843" y="connsiteY843"/>
                    </a:cxn>
                    <a:cxn ang="0">
                      <a:pos x="connsiteX844" y="connsiteY844"/>
                    </a:cxn>
                    <a:cxn ang="0">
                      <a:pos x="connsiteX845" y="connsiteY845"/>
                    </a:cxn>
                    <a:cxn ang="0">
                      <a:pos x="connsiteX846" y="connsiteY846"/>
                    </a:cxn>
                    <a:cxn ang="0">
                      <a:pos x="connsiteX847" y="connsiteY847"/>
                    </a:cxn>
                    <a:cxn ang="0">
                      <a:pos x="connsiteX848" y="connsiteY848"/>
                    </a:cxn>
                    <a:cxn ang="0">
                      <a:pos x="connsiteX849" y="connsiteY849"/>
                    </a:cxn>
                    <a:cxn ang="0">
                      <a:pos x="connsiteX850" y="connsiteY850"/>
                    </a:cxn>
                    <a:cxn ang="0">
                      <a:pos x="connsiteX851" y="connsiteY851"/>
                    </a:cxn>
                    <a:cxn ang="0">
                      <a:pos x="connsiteX852" y="connsiteY852"/>
                    </a:cxn>
                    <a:cxn ang="0">
                      <a:pos x="connsiteX853" y="connsiteY853"/>
                    </a:cxn>
                    <a:cxn ang="0">
                      <a:pos x="connsiteX854" y="connsiteY854"/>
                    </a:cxn>
                    <a:cxn ang="0">
                      <a:pos x="connsiteX855" y="connsiteY855"/>
                    </a:cxn>
                    <a:cxn ang="0">
                      <a:pos x="connsiteX856" y="connsiteY856"/>
                    </a:cxn>
                    <a:cxn ang="0">
                      <a:pos x="connsiteX857" y="connsiteY857"/>
                    </a:cxn>
                    <a:cxn ang="0">
                      <a:pos x="connsiteX858" y="connsiteY858"/>
                    </a:cxn>
                    <a:cxn ang="0">
                      <a:pos x="connsiteX859" y="connsiteY859"/>
                    </a:cxn>
                    <a:cxn ang="0">
                      <a:pos x="connsiteX860" y="connsiteY860"/>
                    </a:cxn>
                    <a:cxn ang="0">
                      <a:pos x="connsiteX861" y="connsiteY861"/>
                    </a:cxn>
                    <a:cxn ang="0">
                      <a:pos x="connsiteX862" y="connsiteY862"/>
                    </a:cxn>
                    <a:cxn ang="0">
                      <a:pos x="connsiteX863" y="connsiteY863"/>
                    </a:cxn>
                    <a:cxn ang="0">
                      <a:pos x="connsiteX864" y="connsiteY864"/>
                    </a:cxn>
                    <a:cxn ang="0">
                      <a:pos x="connsiteX865" y="connsiteY865"/>
                    </a:cxn>
                    <a:cxn ang="0">
                      <a:pos x="connsiteX866" y="connsiteY866"/>
                    </a:cxn>
                    <a:cxn ang="0">
                      <a:pos x="connsiteX867" y="connsiteY867"/>
                    </a:cxn>
                    <a:cxn ang="0">
                      <a:pos x="connsiteX868" y="connsiteY868"/>
                    </a:cxn>
                    <a:cxn ang="0">
                      <a:pos x="connsiteX869" y="connsiteY869"/>
                    </a:cxn>
                    <a:cxn ang="0">
                      <a:pos x="connsiteX870" y="connsiteY870"/>
                    </a:cxn>
                    <a:cxn ang="0">
                      <a:pos x="connsiteX871" y="connsiteY871"/>
                    </a:cxn>
                    <a:cxn ang="0">
                      <a:pos x="connsiteX872" y="connsiteY872"/>
                    </a:cxn>
                    <a:cxn ang="0">
                      <a:pos x="connsiteX873" y="connsiteY873"/>
                    </a:cxn>
                    <a:cxn ang="0">
                      <a:pos x="connsiteX874" y="connsiteY874"/>
                    </a:cxn>
                    <a:cxn ang="0">
                      <a:pos x="connsiteX875" y="connsiteY875"/>
                    </a:cxn>
                    <a:cxn ang="0">
                      <a:pos x="connsiteX876" y="connsiteY876"/>
                    </a:cxn>
                    <a:cxn ang="0">
                      <a:pos x="connsiteX877" y="connsiteY877"/>
                    </a:cxn>
                    <a:cxn ang="0">
                      <a:pos x="connsiteX878" y="connsiteY878"/>
                    </a:cxn>
                    <a:cxn ang="0">
                      <a:pos x="connsiteX879" y="connsiteY879"/>
                    </a:cxn>
                    <a:cxn ang="0">
                      <a:pos x="connsiteX880" y="connsiteY880"/>
                    </a:cxn>
                    <a:cxn ang="0">
                      <a:pos x="connsiteX881" y="connsiteY881"/>
                    </a:cxn>
                    <a:cxn ang="0">
                      <a:pos x="connsiteX882" y="connsiteY882"/>
                    </a:cxn>
                    <a:cxn ang="0">
                      <a:pos x="connsiteX883" y="connsiteY883"/>
                    </a:cxn>
                    <a:cxn ang="0">
                      <a:pos x="connsiteX884" y="connsiteY884"/>
                    </a:cxn>
                    <a:cxn ang="0">
                      <a:pos x="connsiteX885" y="connsiteY885"/>
                    </a:cxn>
                    <a:cxn ang="0">
                      <a:pos x="connsiteX886" y="connsiteY886"/>
                    </a:cxn>
                    <a:cxn ang="0">
                      <a:pos x="connsiteX887" y="connsiteY887"/>
                    </a:cxn>
                    <a:cxn ang="0">
                      <a:pos x="connsiteX888" y="connsiteY888"/>
                    </a:cxn>
                    <a:cxn ang="0">
                      <a:pos x="connsiteX889" y="connsiteY889"/>
                    </a:cxn>
                    <a:cxn ang="0">
                      <a:pos x="connsiteX890" y="connsiteY890"/>
                    </a:cxn>
                    <a:cxn ang="0">
                      <a:pos x="connsiteX891" y="connsiteY891"/>
                    </a:cxn>
                    <a:cxn ang="0">
                      <a:pos x="connsiteX892" y="connsiteY892"/>
                    </a:cxn>
                    <a:cxn ang="0">
                      <a:pos x="connsiteX893" y="connsiteY893"/>
                    </a:cxn>
                    <a:cxn ang="0">
                      <a:pos x="connsiteX894" y="connsiteY894"/>
                    </a:cxn>
                    <a:cxn ang="0">
                      <a:pos x="connsiteX895" y="connsiteY895"/>
                    </a:cxn>
                    <a:cxn ang="0">
                      <a:pos x="connsiteX896" y="connsiteY896"/>
                    </a:cxn>
                    <a:cxn ang="0">
                      <a:pos x="connsiteX897" y="connsiteY897"/>
                    </a:cxn>
                    <a:cxn ang="0">
                      <a:pos x="connsiteX898" y="connsiteY898"/>
                    </a:cxn>
                    <a:cxn ang="0">
                      <a:pos x="connsiteX899" y="connsiteY899"/>
                    </a:cxn>
                    <a:cxn ang="0">
                      <a:pos x="connsiteX900" y="connsiteY900"/>
                    </a:cxn>
                    <a:cxn ang="0">
                      <a:pos x="connsiteX901" y="connsiteY901"/>
                    </a:cxn>
                    <a:cxn ang="0">
                      <a:pos x="connsiteX902" y="connsiteY902"/>
                    </a:cxn>
                    <a:cxn ang="0">
                      <a:pos x="connsiteX903" y="connsiteY903"/>
                    </a:cxn>
                    <a:cxn ang="0">
                      <a:pos x="connsiteX904" y="connsiteY904"/>
                    </a:cxn>
                    <a:cxn ang="0">
                      <a:pos x="connsiteX905" y="connsiteY905"/>
                    </a:cxn>
                    <a:cxn ang="0">
                      <a:pos x="connsiteX906" y="connsiteY906"/>
                    </a:cxn>
                    <a:cxn ang="0">
                      <a:pos x="connsiteX907" y="connsiteY907"/>
                    </a:cxn>
                    <a:cxn ang="0">
                      <a:pos x="connsiteX908" y="connsiteY908"/>
                    </a:cxn>
                    <a:cxn ang="0">
                      <a:pos x="connsiteX909" y="connsiteY909"/>
                    </a:cxn>
                    <a:cxn ang="0">
                      <a:pos x="connsiteX910" y="connsiteY910"/>
                    </a:cxn>
                    <a:cxn ang="0">
                      <a:pos x="connsiteX911" y="connsiteY911"/>
                    </a:cxn>
                    <a:cxn ang="0">
                      <a:pos x="connsiteX912" y="connsiteY912"/>
                    </a:cxn>
                    <a:cxn ang="0">
                      <a:pos x="connsiteX913" y="connsiteY913"/>
                    </a:cxn>
                    <a:cxn ang="0">
                      <a:pos x="connsiteX914" y="connsiteY914"/>
                    </a:cxn>
                    <a:cxn ang="0">
                      <a:pos x="connsiteX915" y="connsiteY915"/>
                    </a:cxn>
                    <a:cxn ang="0">
                      <a:pos x="connsiteX916" y="connsiteY916"/>
                    </a:cxn>
                    <a:cxn ang="0">
                      <a:pos x="connsiteX917" y="connsiteY917"/>
                    </a:cxn>
                    <a:cxn ang="0">
                      <a:pos x="connsiteX918" y="connsiteY918"/>
                    </a:cxn>
                    <a:cxn ang="0">
                      <a:pos x="connsiteX919" y="connsiteY919"/>
                    </a:cxn>
                    <a:cxn ang="0">
                      <a:pos x="connsiteX920" y="connsiteY920"/>
                    </a:cxn>
                    <a:cxn ang="0">
                      <a:pos x="connsiteX921" y="connsiteY921"/>
                    </a:cxn>
                    <a:cxn ang="0">
                      <a:pos x="connsiteX922" y="connsiteY922"/>
                    </a:cxn>
                    <a:cxn ang="0">
                      <a:pos x="connsiteX923" y="connsiteY923"/>
                    </a:cxn>
                    <a:cxn ang="0">
                      <a:pos x="connsiteX924" y="connsiteY924"/>
                    </a:cxn>
                    <a:cxn ang="0">
                      <a:pos x="connsiteX925" y="connsiteY925"/>
                    </a:cxn>
                    <a:cxn ang="0">
                      <a:pos x="connsiteX926" y="connsiteY926"/>
                    </a:cxn>
                    <a:cxn ang="0">
                      <a:pos x="connsiteX927" y="connsiteY927"/>
                    </a:cxn>
                    <a:cxn ang="0">
                      <a:pos x="connsiteX928" y="connsiteY928"/>
                    </a:cxn>
                    <a:cxn ang="0">
                      <a:pos x="connsiteX929" y="connsiteY929"/>
                    </a:cxn>
                    <a:cxn ang="0">
                      <a:pos x="connsiteX930" y="connsiteY930"/>
                    </a:cxn>
                    <a:cxn ang="0">
                      <a:pos x="connsiteX931" y="connsiteY931"/>
                    </a:cxn>
                    <a:cxn ang="0">
                      <a:pos x="connsiteX932" y="connsiteY932"/>
                    </a:cxn>
                    <a:cxn ang="0">
                      <a:pos x="connsiteX933" y="connsiteY933"/>
                    </a:cxn>
                    <a:cxn ang="0">
                      <a:pos x="connsiteX934" y="connsiteY934"/>
                    </a:cxn>
                    <a:cxn ang="0">
                      <a:pos x="connsiteX935" y="connsiteY935"/>
                    </a:cxn>
                    <a:cxn ang="0">
                      <a:pos x="connsiteX936" y="connsiteY936"/>
                    </a:cxn>
                    <a:cxn ang="0">
                      <a:pos x="connsiteX937" y="connsiteY937"/>
                    </a:cxn>
                    <a:cxn ang="0">
                      <a:pos x="connsiteX938" y="connsiteY938"/>
                    </a:cxn>
                    <a:cxn ang="0">
                      <a:pos x="connsiteX939" y="connsiteY939"/>
                    </a:cxn>
                    <a:cxn ang="0">
                      <a:pos x="connsiteX940" y="connsiteY940"/>
                    </a:cxn>
                    <a:cxn ang="0">
                      <a:pos x="connsiteX941" y="connsiteY941"/>
                    </a:cxn>
                    <a:cxn ang="0">
                      <a:pos x="connsiteX942" y="connsiteY942"/>
                    </a:cxn>
                    <a:cxn ang="0">
                      <a:pos x="connsiteX943" y="connsiteY943"/>
                    </a:cxn>
                    <a:cxn ang="0">
                      <a:pos x="connsiteX944" y="connsiteY944"/>
                    </a:cxn>
                    <a:cxn ang="0">
                      <a:pos x="connsiteX945" y="connsiteY945"/>
                    </a:cxn>
                    <a:cxn ang="0">
                      <a:pos x="connsiteX946" y="connsiteY946"/>
                    </a:cxn>
                    <a:cxn ang="0">
                      <a:pos x="connsiteX947" y="connsiteY947"/>
                    </a:cxn>
                    <a:cxn ang="0">
                      <a:pos x="connsiteX948" y="connsiteY948"/>
                    </a:cxn>
                    <a:cxn ang="0">
                      <a:pos x="connsiteX949" y="connsiteY949"/>
                    </a:cxn>
                    <a:cxn ang="0">
                      <a:pos x="connsiteX950" y="connsiteY950"/>
                    </a:cxn>
                    <a:cxn ang="0">
                      <a:pos x="connsiteX951" y="connsiteY951"/>
                    </a:cxn>
                    <a:cxn ang="0">
                      <a:pos x="connsiteX952" y="connsiteY952"/>
                    </a:cxn>
                    <a:cxn ang="0">
                      <a:pos x="connsiteX953" y="connsiteY953"/>
                    </a:cxn>
                    <a:cxn ang="0">
                      <a:pos x="connsiteX954" y="connsiteY954"/>
                    </a:cxn>
                    <a:cxn ang="0">
                      <a:pos x="connsiteX955" y="connsiteY955"/>
                    </a:cxn>
                    <a:cxn ang="0">
                      <a:pos x="connsiteX956" y="connsiteY956"/>
                    </a:cxn>
                    <a:cxn ang="0">
                      <a:pos x="connsiteX957" y="connsiteY957"/>
                    </a:cxn>
                    <a:cxn ang="0">
                      <a:pos x="connsiteX958" y="connsiteY958"/>
                    </a:cxn>
                    <a:cxn ang="0">
                      <a:pos x="connsiteX959" y="connsiteY959"/>
                    </a:cxn>
                    <a:cxn ang="0">
                      <a:pos x="connsiteX960" y="connsiteY960"/>
                    </a:cxn>
                    <a:cxn ang="0">
                      <a:pos x="connsiteX961" y="connsiteY961"/>
                    </a:cxn>
                    <a:cxn ang="0">
                      <a:pos x="connsiteX962" y="connsiteY962"/>
                    </a:cxn>
                    <a:cxn ang="0">
                      <a:pos x="connsiteX963" y="connsiteY963"/>
                    </a:cxn>
                    <a:cxn ang="0">
                      <a:pos x="connsiteX964" y="connsiteY964"/>
                    </a:cxn>
                    <a:cxn ang="0">
                      <a:pos x="connsiteX965" y="connsiteY965"/>
                    </a:cxn>
                    <a:cxn ang="0">
                      <a:pos x="connsiteX966" y="connsiteY966"/>
                    </a:cxn>
                    <a:cxn ang="0">
                      <a:pos x="connsiteX967" y="connsiteY967"/>
                    </a:cxn>
                    <a:cxn ang="0">
                      <a:pos x="connsiteX968" y="connsiteY968"/>
                    </a:cxn>
                    <a:cxn ang="0">
                      <a:pos x="connsiteX969" y="connsiteY969"/>
                    </a:cxn>
                    <a:cxn ang="0">
                      <a:pos x="connsiteX970" y="connsiteY970"/>
                    </a:cxn>
                    <a:cxn ang="0">
                      <a:pos x="connsiteX971" y="connsiteY971"/>
                    </a:cxn>
                    <a:cxn ang="0">
                      <a:pos x="connsiteX972" y="connsiteY972"/>
                    </a:cxn>
                    <a:cxn ang="0">
                      <a:pos x="connsiteX973" y="connsiteY973"/>
                    </a:cxn>
                    <a:cxn ang="0">
                      <a:pos x="connsiteX974" y="connsiteY974"/>
                    </a:cxn>
                    <a:cxn ang="0">
                      <a:pos x="connsiteX975" y="connsiteY975"/>
                    </a:cxn>
                    <a:cxn ang="0">
                      <a:pos x="connsiteX976" y="connsiteY976"/>
                    </a:cxn>
                    <a:cxn ang="0">
                      <a:pos x="connsiteX977" y="connsiteY977"/>
                    </a:cxn>
                    <a:cxn ang="0">
                      <a:pos x="connsiteX978" y="connsiteY978"/>
                    </a:cxn>
                    <a:cxn ang="0">
                      <a:pos x="connsiteX979" y="connsiteY979"/>
                    </a:cxn>
                    <a:cxn ang="0">
                      <a:pos x="connsiteX980" y="connsiteY980"/>
                    </a:cxn>
                    <a:cxn ang="0">
                      <a:pos x="connsiteX981" y="connsiteY981"/>
                    </a:cxn>
                    <a:cxn ang="0">
                      <a:pos x="connsiteX982" y="connsiteY982"/>
                    </a:cxn>
                    <a:cxn ang="0">
                      <a:pos x="connsiteX983" y="connsiteY983"/>
                    </a:cxn>
                    <a:cxn ang="0">
                      <a:pos x="connsiteX984" y="connsiteY984"/>
                    </a:cxn>
                    <a:cxn ang="0">
                      <a:pos x="connsiteX985" y="connsiteY985"/>
                    </a:cxn>
                    <a:cxn ang="0">
                      <a:pos x="connsiteX986" y="connsiteY986"/>
                    </a:cxn>
                    <a:cxn ang="0">
                      <a:pos x="connsiteX987" y="connsiteY987"/>
                    </a:cxn>
                    <a:cxn ang="0">
                      <a:pos x="connsiteX988" y="connsiteY988"/>
                    </a:cxn>
                    <a:cxn ang="0">
                      <a:pos x="connsiteX989" y="connsiteY989"/>
                    </a:cxn>
                    <a:cxn ang="0">
                      <a:pos x="connsiteX990" y="connsiteY990"/>
                    </a:cxn>
                    <a:cxn ang="0">
                      <a:pos x="connsiteX991" y="connsiteY991"/>
                    </a:cxn>
                    <a:cxn ang="0">
                      <a:pos x="connsiteX992" y="connsiteY992"/>
                    </a:cxn>
                    <a:cxn ang="0">
                      <a:pos x="connsiteX993" y="connsiteY993"/>
                    </a:cxn>
                    <a:cxn ang="0">
                      <a:pos x="connsiteX994" y="connsiteY994"/>
                    </a:cxn>
                    <a:cxn ang="0">
                      <a:pos x="connsiteX995" y="connsiteY995"/>
                    </a:cxn>
                    <a:cxn ang="0">
                      <a:pos x="connsiteX996" y="connsiteY996"/>
                    </a:cxn>
                    <a:cxn ang="0">
                      <a:pos x="connsiteX997" y="connsiteY997"/>
                    </a:cxn>
                    <a:cxn ang="0">
                      <a:pos x="connsiteX998" y="connsiteY998"/>
                    </a:cxn>
                    <a:cxn ang="0">
                      <a:pos x="connsiteX999" y="connsiteY999"/>
                    </a:cxn>
                    <a:cxn ang="0">
                      <a:pos x="connsiteX1000" y="connsiteY1000"/>
                    </a:cxn>
                    <a:cxn ang="0">
                      <a:pos x="connsiteX1001" y="connsiteY1001"/>
                    </a:cxn>
                    <a:cxn ang="0">
                      <a:pos x="connsiteX1002" y="connsiteY1002"/>
                    </a:cxn>
                    <a:cxn ang="0">
                      <a:pos x="connsiteX1003" y="connsiteY1003"/>
                    </a:cxn>
                    <a:cxn ang="0">
                      <a:pos x="connsiteX1004" y="connsiteY1004"/>
                    </a:cxn>
                    <a:cxn ang="0">
                      <a:pos x="connsiteX1005" y="connsiteY1005"/>
                    </a:cxn>
                    <a:cxn ang="0">
                      <a:pos x="connsiteX1006" y="connsiteY1006"/>
                    </a:cxn>
                    <a:cxn ang="0">
                      <a:pos x="connsiteX1007" y="connsiteY1007"/>
                    </a:cxn>
                    <a:cxn ang="0">
                      <a:pos x="connsiteX1008" y="connsiteY1008"/>
                    </a:cxn>
                    <a:cxn ang="0">
                      <a:pos x="connsiteX1009" y="connsiteY1009"/>
                    </a:cxn>
                    <a:cxn ang="0">
                      <a:pos x="connsiteX1010" y="connsiteY1010"/>
                    </a:cxn>
                    <a:cxn ang="0">
                      <a:pos x="connsiteX1011" y="connsiteY1011"/>
                    </a:cxn>
                    <a:cxn ang="0">
                      <a:pos x="connsiteX1012" y="connsiteY1012"/>
                    </a:cxn>
                    <a:cxn ang="0">
                      <a:pos x="connsiteX1013" y="connsiteY1013"/>
                    </a:cxn>
                    <a:cxn ang="0">
                      <a:pos x="connsiteX1014" y="connsiteY1014"/>
                    </a:cxn>
                    <a:cxn ang="0">
                      <a:pos x="connsiteX1015" y="connsiteY1015"/>
                    </a:cxn>
                    <a:cxn ang="0">
                      <a:pos x="connsiteX1016" y="connsiteY1016"/>
                    </a:cxn>
                    <a:cxn ang="0">
                      <a:pos x="connsiteX1017" y="connsiteY1017"/>
                    </a:cxn>
                    <a:cxn ang="0">
                      <a:pos x="connsiteX1018" y="connsiteY1018"/>
                    </a:cxn>
                    <a:cxn ang="0">
                      <a:pos x="connsiteX1019" y="connsiteY1019"/>
                    </a:cxn>
                    <a:cxn ang="0">
                      <a:pos x="connsiteX1020" y="connsiteY1020"/>
                    </a:cxn>
                    <a:cxn ang="0">
                      <a:pos x="connsiteX1021" y="connsiteY1021"/>
                    </a:cxn>
                    <a:cxn ang="0">
                      <a:pos x="connsiteX1022" y="connsiteY1022"/>
                    </a:cxn>
                    <a:cxn ang="0">
                      <a:pos x="connsiteX1023" y="connsiteY1023"/>
                    </a:cxn>
                    <a:cxn ang="0">
                      <a:pos x="connsiteX1024" y="connsiteY1024"/>
                    </a:cxn>
                    <a:cxn ang="0">
                      <a:pos x="connsiteX1025" y="connsiteY1025"/>
                    </a:cxn>
                    <a:cxn ang="0">
                      <a:pos x="connsiteX1026" y="connsiteY1026"/>
                    </a:cxn>
                    <a:cxn ang="0">
                      <a:pos x="connsiteX1027" y="connsiteY1027"/>
                    </a:cxn>
                    <a:cxn ang="0">
                      <a:pos x="connsiteX1028" y="connsiteY1028"/>
                    </a:cxn>
                    <a:cxn ang="0">
                      <a:pos x="connsiteX1029" y="connsiteY1029"/>
                    </a:cxn>
                    <a:cxn ang="0">
                      <a:pos x="connsiteX1030" y="connsiteY1030"/>
                    </a:cxn>
                    <a:cxn ang="0">
                      <a:pos x="connsiteX1031" y="connsiteY1031"/>
                    </a:cxn>
                    <a:cxn ang="0">
                      <a:pos x="connsiteX1032" y="connsiteY1032"/>
                    </a:cxn>
                    <a:cxn ang="0">
                      <a:pos x="connsiteX1033" y="connsiteY1033"/>
                    </a:cxn>
                    <a:cxn ang="0">
                      <a:pos x="connsiteX1034" y="connsiteY1034"/>
                    </a:cxn>
                    <a:cxn ang="0">
                      <a:pos x="connsiteX1035" y="connsiteY1035"/>
                    </a:cxn>
                    <a:cxn ang="0">
                      <a:pos x="connsiteX1036" y="connsiteY1036"/>
                    </a:cxn>
                    <a:cxn ang="0">
                      <a:pos x="connsiteX1037" y="connsiteY1037"/>
                    </a:cxn>
                    <a:cxn ang="0">
                      <a:pos x="connsiteX1038" y="connsiteY1038"/>
                    </a:cxn>
                    <a:cxn ang="0">
                      <a:pos x="connsiteX1039" y="connsiteY1039"/>
                    </a:cxn>
                    <a:cxn ang="0">
                      <a:pos x="connsiteX1040" y="connsiteY1040"/>
                    </a:cxn>
                    <a:cxn ang="0">
                      <a:pos x="connsiteX1041" y="connsiteY1041"/>
                    </a:cxn>
                    <a:cxn ang="0">
                      <a:pos x="connsiteX1042" y="connsiteY1042"/>
                    </a:cxn>
                    <a:cxn ang="0">
                      <a:pos x="connsiteX1043" y="connsiteY1043"/>
                    </a:cxn>
                    <a:cxn ang="0">
                      <a:pos x="connsiteX1044" y="connsiteY1044"/>
                    </a:cxn>
                    <a:cxn ang="0">
                      <a:pos x="connsiteX1045" y="connsiteY1045"/>
                    </a:cxn>
                    <a:cxn ang="0">
                      <a:pos x="connsiteX1046" y="connsiteY1046"/>
                    </a:cxn>
                    <a:cxn ang="0">
                      <a:pos x="connsiteX1047" y="connsiteY1047"/>
                    </a:cxn>
                    <a:cxn ang="0">
                      <a:pos x="connsiteX1048" y="connsiteY1048"/>
                    </a:cxn>
                    <a:cxn ang="0">
                      <a:pos x="connsiteX1049" y="connsiteY1049"/>
                    </a:cxn>
                    <a:cxn ang="0">
                      <a:pos x="connsiteX1050" y="connsiteY1050"/>
                    </a:cxn>
                    <a:cxn ang="0">
                      <a:pos x="connsiteX1051" y="connsiteY1051"/>
                    </a:cxn>
                    <a:cxn ang="0">
                      <a:pos x="connsiteX1052" y="connsiteY1052"/>
                    </a:cxn>
                    <a:cxn ang="0">
                      <a:pos x="connsiteX1053" y="connsiteY1053"/>
                    </a:cxn>
                    <a:cxn ang="0">
                      <a:pos x="connsiteX1054" y="connsiteY1054"/>
                    </a:cxn>
                    <a:cxn ang="0">
                      <a:pos x="connsiteX1055" y="connsiteY1055"/>
                    </a:cxn>
                    <a:cxn ang="0">
                      <a:pos x="connsiteX1056" y="connsiteY1056"/>
                    </a:cxn>
                    <a:cxn ang="0">
                      <a:pos x="connsiteX1057" y="connsiteY1057"/>
                    </a:cxn>
                    <a:cxn ang="0">
                      <a:pos x="connsiteX1058" y="connsiteY1058"/>
                    </a:cxn>
                    <a:cxn ang="0">
                      <a:pos x="connsiteX1059" y="connsiteY1059"/>
                    </a:cxn>
                    <a:cxn ang="0">
                      <a:pos x="connsiteX1060" y="connsiteY1060"/>
                    </a:cxn>
                    <a:cxn ang="0">
                      <a:pos x="connsiteX1061" y="connsiteY1061"/>
                    </a:cxn>
                    <a:cxn ang="0">
                      <a:pos x="connsiteX1062" y="connsiteY1062"/>
                    </a:cxn>
                    <a:cxn ang="0">
                      <a:pos x="connsiteX1063" y="connsiteY1063"/>
                    </a:cxn>
                    <a:cxn ang="0">
                      <a:pos x="connsiteX1064" y="connsiteY1064"/>
                    </a:cxn>
                    <a:cxn ang="0">
                      <a:pos x="connsiteX1065" y="connsiteY1065"/>
                    </a:cxn>
                    <a:cxn ang="0">
                      <a:pos x="connsiteX1066" y="connsiteY1066"/>
                    </a:cxn>
                    <a:cxn ang="0">
                      <a:pos x="connsiteX1067" y="connsiteY1067"/>
                    </a:cxn>
                    <a:cxn ang="0">
                      <a:pos x="connsiteX1068" y="connsiteY1068"/>
                    </a:cxn>
                    <a:cxn ang="0">
                      <a:pos x="connsiteX1069" y="connsiteY1069"/>
                    </a:cxn>
                    <a:cxn ang="0">
                      <a:pos x="connsiteX1070" y="connsiteY1070"/>
                    </a:cxn>
                    <a:cxn ang="0">
                      <a:pos x="connsiteX1071" y="connsiteY1071"/>
                    </a:cxn>
                    <a:cxn ang="0">
                      <a:pos x="connsiteX1072" y="connsiteY1072"/>
                    </a:cxn>
                    <a:cxn ang="0">
                      <a:pos x="connsiteX1073" y="connsiteY1073"/>
                    </a:cxn>
                    <a:cxn ang="0">
                      <a:pos x="connsiteX1074" y="connsiteY1074"/>
                    </a:cxn>
                    <a:cxn ang="0">
                      <a:pos x="connsiteX1075" y="connsiteY1075"/>
                    </a:cxn>
                    <a:cxn ang="0">
                      <a:pos x="connsiteX1076" y="connsiteY1076"/>
                    </a:cxn>
                    <a:cxn ang="0">
                      <a:pos x="connsiteX1077" y="connsiteY1077"/>
                    </a:cxn>
                    <a:cxn ang="0">
                      <a:pos x="connsiteX1078" y="connsiteY1078"/>
                    </a:cxn>
                    <a:cxn ang="0">
                      <a:pos x="connsiteX1079" y="connsiteY1079"/>
                    </a:cxn>
                    <a:cxn ang="0">
                      <a:pos x="connsiteX1080" y="connsiteY1080"/>
                    </a:cxn>
                    <a:cxn ang="0">
                      <a:pos x="connsiteX1081" y="connsiteY1081"/>
                    </a:cxn>
                    <a:cxn ang="0">
                      <a:pos x="connsiteX1082" y="connsiteY1082"/>
                    </a:cxn>
                    <a:cxn ang="0">
                      <a:pos x="connsiteX1083" y="connsiteY1083"/>
                    </a:cxn>
                    <a:cxn ang="0">
                      <a:pos x="connsiteX1084" y="connsiteY1084"/>
                    </a:cxn>
                    <a:cxn ang="0">
                      <a:pos x="connsiteX1085" y="connsiteY1085"/>
                    </a:cxn>
                    <a:cxn ang="0">
                      <a:pos x="connsiteX1086" y="connsiteY1086"/>
                    </a:cxn>
                    <a:cxn ang="0">
                      <a:pos x="connsiteX1087" y="connsiteY1087"/>
                    </a:cxn>
                    <a:cxn ang="0">
                      <a:pos x="connsiteX1088" y="connsiteY1088"/>
                    </a:cxn>
                    <a:cxn ang="0">
                      <a:pos x="connsiteX1089" y="connsiteY1089"/>
                    </a:cxn>
                    <a:cxn ang="0">
                      <a:pos x="connsiteX1090" y="connsiteY1090"/>
                    </a:cxn>
                    <a:cxn ang="0">
                      <a:pos x="connsiteX1091" y="connsiteY1091"/>
                    </a:cxn>
                    <a:cxn ang="0">
                      <a:pos x="connsiteX1092" y="connsiteY1092"/>
                    </a:cxn>
                    <a:cxn ang="0">
                      <a:pos x="connsiteX1093" y="connsiteY1093"/>
                    </a:cxn>
                    <a:cxn ang="0">
                      <a:pos x="connsiteX1094" y="connsiteY1094"/>
                    </a:cxn>
                    <a:cxn ang="0">
                      <a:pos x="connsiteX1095" y="connsiteY1095"/>
                    </a:cxn>
                    <a:cxn ang="0">
                      <a:pos x="connsiteX1096" y="connsiteY1096"/>
                    </a:cxn>
                    <a:cxn ang="0">
                      <a:pos x="connsiteX1097" y="connsiteY1097"/>
                    </a:cxn>
                    <a:cxn ang="0">
                      <a:pos x="connsiteX1098" y="connsiteY1098"/>
                    </a:cxn>
                    <a:cxn ang="0">
                      <a:pos x="connsiteX1099" y="connsiteY1099"/>
                    </a:cxn>
                    <a:cxn ang="0">
                      <a:pos x="connsiteX1100" y="connsiteY1100"/>
                    </a:cxn>
                    <a:cxn ang="0">
                      <a:pos x="connsiteX1101" y="connsiteY1101"/>
                    </a:cxn>
                    <a:cxn ang="0">
                      <a:pos x="connsiteX1102" y="connsiteY1102"/>
                    </a:cxn>
                    <a:cxn ang="0">
                      <a:pos x="connsiteX1103" y="connsiteY1103"/>
                    </a:cxn>
                    <a:cxn ang="0">
                      <a:pos x="connsiteX1104" y="connsiteY1104"/>
                    </a:cxn>
                    <a:cxn ang="0">
                      <a:pos x="connsiteX1105" y="connsiteY1105"/>
                    </a:cxn>
                    <a:cxn ang="0">
                      <a:pos x="connsiteX1106" y="connsiteY1106"/>
                    </a:cxn>
                    <a:cxn ang="0">
                      <a:pos x="connsiteX1107" y="connsiteY1107"/>
                    </a:cxn>
                    <a:cxn ang="0">
                      <a:pos x="connsiteX1108" y="connsiteY1108"/>
                    </a:cxn>
                    <a:cxn ang="0">
                      <a:pos x="connsiteX1109" y="connsiteY1109"/>
                    </a:cxn>
                    <a:cxn ang="0">
                      <a:pos x="connsiteX1110" y="connsiteY1110"/>
                    </a:cxn>
                    <a:cxn ang="0">
                      <a:pos x="connsiteX1111" y="connsiteY1111"/>
                    </a:cxn>
                    <a:cxn ang="0">
                      <a:pos x="connsiteX1112" y="connsiteY1112"/>
                    </a:cxn>
                    <a:cxn ang="0">
                      <a:pos x="connsiteX1113" y="connsiteY1113"/>
                    </a:cxn>
                    <a:cxn ang="0">
                      <a:pos x="connsiteX1114" y="connsiteY1114"/>
                    </a:cxn>
                    <a:cxn ang="0">
                      <a:pos x="connsiteX1115" y="connsiteY1115"/>
                    </a:cxn>
                    <a:cxn ang="0">
                      <a:pos x="connsiteX1116" y="connsiteY1116"/>
                    </a:cxn>
                    <a:cxn ang="0">
                      <a:pos x="connsiteX1117" y="connsiteY1117"/>
                    </a:cxn>
                    <a:cxn ang="0">
                      <a:pos x="connsiteX1118" y="connsiteY1118"/>
                    </a:cxn>
                    <a:cxn ang="0">
                      <a:pos x="connsiteX1119" y="connsiteY1119"/>
                    </a:cxn>
                    <a:cxn ang="0">
                      <a:pos x="connsiteX1120" y="connsiteY1120"/>
                    </a:cxn>
                    <a:cxn ang="0">
                      <a:pos x="connsiteX1121" y="connsiteY1121"/>
                    </a:cxn>
                    <a:cxn ang="0">
                      <a:pos x="connsiteX1122" y="connsiteY1122"/>
                    </a:cxn>
                    <a:cxn ang="0">
                      <a:pos x="connsiteX1123" y="connsiteY1123"/>
                    </a:cxn>
                    <a:cxn ang="0">
                      <a:pos x="connsiteX1124" y="connsiteY1124"/>
                    </a:cxn>
                    <a:cxn ang="0">
                      <a:pos x="connsiteX1125" y="connsiteY1125"/>
                    </a:cxn>
                    <a:cxn ang="0">
                      <a:pos x="connsiteX1126" y="connsiteY1126"/>
                    </a:cxn>
                    <a:cxn ang="0">
                      <a:pos x="connsiteX1127" y="connsiteY1127"/>
                    </a:cxn>
                    <a:cxn ang="0">
                      <a:pos x="connsiteX1128" y="connsiteY1128"/>
                    </a:cxn>
                    <a:cxn ang="0">
                      <a:pos x="connsiteX1129" y="connsiteY1129"/>
                    </a:cxn>
                    <a:cxn ang="0">
                      <a:pos x="connsiteX1130" y="connsiteY1130"/>
                    </a:cxn>
                    <a:cxn ang="0">
                      <a:pos x="connsiteX1131" y="connsiteY1131"/>
                    </a:cxn>
                    <a:cxn ang="0">
                      <a:pos x="connsiteX1132" y="connsiteY1132"/>
                    </a:cxn>
                    <a:cxn ang="0">
                      <a:pos x="connsiteX1133" y="connsiteY1133"/>
                    </a:cxn>
                    <a:cxn ang="0">
                      <a:pos x="connsiteX1134" y="connsiteY1134"/>
                    </a:cxn>
                    <a:cxn ang="0">
                      <a:pos x="connsiteX1135" y="connsiteY1135"/>
                    </a:cxn>
                    <a:cxn ang="0">
                      <a:pos x="connsiteX1136" y="connsiteY1136"/>
                    </a:cxn>
                    <a:cxn ang="0">
                      <a:pos x="connsiteX1137" y="connsiteY1137"/>
                    </a:cxn>
                    <a:cxn ang="0">
                      <a:pos x="connsiteX1138" y="connsiteY1138"/>
                    </a:cxn>
                    <a:cxn ang="0">
                      <a:pos x="connsiteX1139" y="connsiteY1139"/>
                    </a:cxn>
                    <a:cxn ang="0">
                      <a:pos x="connsiteX1140" y="connsiteY1140"/>
                    </a:cxn>
                    <a:cxn ang="0">
                      <a:pos x="connsiteX1141" y="connsiteY1141"/>
                    </a:cxn>
                    <a:cxn ang="0">
                      <a:pos x="connsiteX1142" y="connsiteY1142"/>
                    </a:cxn>
                    <a:cxn ang="0">
                      <a:pos x="connsiteX1143" y="connsiteY1143"/>
                    </a:cxn>
                    <a:cxn ang="0">
                      <a:pos x="connsiteX1144" y="connsiteY1144"/>
                    </a:cxn>
                    <a:cxn ang="0">
                      <a:pos x="connsiteX1145" y="connsiteY1145"/>
                    </a:cxn>
                    <a:cxn ang="0">
                      <a:pos x="connsiteX1146" y="connsiteY1146"/>
                    </a:cxn>
                    <a:cxn ang="0">
                      <a:pos x="connsiteX1147" y="connsiteY1147"/>
                    </a:cxn>
                    <a:cxn ang="0">
                      <a:pos x="connsiteX1148" y="connsiteY1148"/>
                    </a:cxn>
                    <a:cxn ang="0">
                      <a:pos x="connsiteX1149" y="connsiteY1149"/>
                    </a:cxn>
                    <a:cxn ang="0">
                      <a:pos x="connsiteX1150" y="connsiteY1150"/>
                    </a:cxn>
                    <a:cxn ang="0">
                      <a:pos x="connsiteX1151" y="connsiteY1151"/>
                    </a:cxn>
                    <a:cxn ang="0">
                      <a:pos x="connsiteX1152" y="connsiteY1152"/>
                    </a:cxn>
                    <a:cxn ang="0">
                      <a:pos x="connsiteX1153" y="connsiteY1153"/>
                    </a:cxn>
                    <a:cxn ang="0">
                      <a:pos x="connsiteX1154" y="connsiteY1154"/>
                    </a:cxn>
                    <a:cxn ang="0">
                      <a:pos x="connsiteX1155" y="connsiteY1155"/>
                    </a:cxn>
                    <a:cxn ang="0">
                      <a:pos x="connsiteX1156" y="connsiteY1156"/>
                    </a:cxn>
                    <a:cxn ang="0">
                      <a:pos x="connsiteX1157" y="connsiteY1157"/>
                    </a:cxn>
                    <a:cxn ang="0">
                      <a:pos x="connsiteX1158" y="connsiteY1158"/>
                    </a:cxn>
                    <a:cxn ang="0">
                      <a:pos x="connsiteX1159" y="connsiteY1159"/>
                    </a:cxn>
                    <a:cxn ang="0">
                      <a:pos x="connsiteX1160" y="connsiteY1160"/>
                    </a:cxn>
                    <a:cxn ang="0">
                      <a:pos x="connsiteX1161" y="connsiteY1161"/>
                    </a:cxn>
                    <a:cxn ang="0">
                      <a:pos x="connsiteX1162" y="connsiteY1162"/>
                    </a:cxn>
                    <a:cxn ang="0">
                      <a:pos x="connsiteX1163" y="connsiteY1163"/>
                    </a:cxn>
                    <a:cxn ang="0">
                      <a:pos x="connsiteX1164" y="connsiteY1164"/>
                    </a:cxn>
                    <a:cxn ang="0">
                      <a:pos x="connsiteX1165" y="connsiteY1165"/>
                    </a:cxn>
                    <a:cxn ang="0">
                      <a:pos x="connsiteX1166" y="connsiteY1166"/>
                    </a:cxn>
                    <a:cxn ang="0">
                      <a:pos x="connsiteX1167" y="connsiteY1167"/>
                    </a:cxn>
                    <a:cxn ang="0">
                      <a:pos x="connsiteX1168" y="connsiteY1168"/>
                    </a:cxn>
                    <a:cxn ang="0">
                      <a:pos x="connsiteX1169" y="connsiteY1169"/>
                    </a:cxn>
                    <a:cxn ang="0">
                      <a:pos x="connsiteX1170" y="connsiteY1170"/>
                    </a:cxn>
                    <a:cxn ang="0">
                      <a:pos x="connsiteX1171" y="connsiteY1171"/>
                    </a:cxn>
                    <a:cxn ang="0">
                      <a:pos x="connsiteX1172" y="connsiteY1172"/>
                    </a:cxn>
                    <a:cxn ang="0">
                      <a:pos x="connsiteX1173" y="connsiteY1173"/>
                    </a:cxn>
                    <a:cxn ang="0">
                      <a:pos x="connsiteX1174" y="connsiteY1174"/>
                    </a:cxn>
                    <a:cxn ang="0">
                      <a:pos x="connsiteX1175" y="connsiteY1175"/>
                    </a:cxn>
                    <a:cxn ang="0">
                      <a:pos x="connsiteX1176" y="connsiteY1176"/>
                    </a:cxn>
                    <a:cxn ang="0">
                      <a:pos x="connsiteX1177" y="connsiteY1177"/>
                    </a:cxn>
                    <a:cxn ang="0">
                      <a:pos x="connsiteX1178" y="connsiteY1178"/>
                    </a:cxn>
                    <a:cxn ang="0">
                      <a:pos x="connsiteX1179" y="connsiteY1179"/>
                    </a:cxn>
                    <a:cxn ang="0">
                      <a:pos x="connsiteX1180" y="connsiteY1180"/>
                    </a:cxn>
                    <a:cxn ang="0">
                      <a:pos x="connsiteX1181" y="connsiteY1181"/>
                    </a:cxn>
                    <a:cxn ang="0">
                      <a:pos x="connsiteX1182" y="connsiteY1182"/>
                    </a:cxn>
                    <a:cxn ang="0">
                      <a:pos x="connsiteX1183" y="connsiteY1183"/>
                    </a:cxn>
                    <a:cxn ang="0">
                      <a:pos x="connsiteX1184" y="connsiteY1184"/>
                    </a:cxn>
                    <a:cxn ang="0">
                      <a:pos x="connsiteX1185" y="connsiteY1185"/>
                    </a:cxn>
                    <a:cxn ang="0">
                      <a:pos x="connsiteX1186" y="connsiteY1186"/>
                    </a:cxn>
                    <a:cxn ang="0">
                      <a:pos x="connsiteX1187" y="connsiteY1187"/>
                    </a:cxn>
                    <a:cxn ang="0">
                      <a:pos x="connsiteX1188" y="connsiteY1188"/>
                    </a:cxn>
                    <a:cxn ang="0">
                      <a:pos x="connsiteX1189" y="connsiteY1189"/>
                    </a:cxn>
                    <a:cxn ang="0">
                      <a:pos x="connsiteX1190" y="connsiteY1190"/>
                    </a:cxn>
                    <a:cxn ang="0">
                      <a:pos x="connsiteX1191" y="connsiteY1191"/>
                    </a:cxn>
                    <a:cxn ang="0">
                      <a:pos x="connsiteX1192" y="connsiteY1192"/>
                    </a:cxn>
                    <a:cxn ang="0">
                      <a:pos x="connsiteX1193" y="connsiteY1193"/>
                    </a:cxn>
                    <a:cxn ang="0">
                      <a:pos x="connsiteX1194" y="connsiteY1194"/>
                    </a:cxn>
                    <a:cxn ang="0">
                      <a:pos x="connsiteX1195" y="connsiteY1195"/>
                    </a:cxn>
                    <a:cxn ang="0">
                      <a:pos x="connsiteX1196" y="connsiteY1196"/>
                    </a:cxn>
                    <a:cxn ang="0">
                      <a:pos x="connsiteX1197" y="connsiteY1197"/>
                    </a:cxn>
                    <a:cxn ang="0">
                      <a:pos x="connsiteX1198" y="connsiteY1198"/>
                    </a:cxn>
                    <a:cxn ang="0">
                      <a:pos x="connsiteX1199" y="connsiteY1199"/>
                    </a:cxn>
                    <a:cxn ang="0">
                      <a:pos x="connsiteX1200" y="connsiteY1200"/>
                    </a:cxn>
                    <a:cxn ang="0">
                      <a:pos x="connsiteX1201" y="connsiteY1201"/>
                    </a:cxn>
                    <a:cxn ang="0">
                      <a:pos x="connsiteX1202" y="connsiteY1202"/>
                    </a:cxn>
                    <a:cxn ang="0">
                      <a:pos x="connsiteX1203" y="connsiteY1203"/>
                    </a:cxn>
                    <a:cxn ang="0">
                      <a:pos x="connsiteX1204" y="connsiteY1204"/>
                    </a:cxn>
                    <a:cxn ang="0">
                      <a:pos x="connsiteX1205" y="connsiteY1205"/>
                    </a:cxn>
                    <a:cxn ang="0">
                      <a:pos x="connsiteX1206" y="connsiteY1206"/>
                    </a:cxn>
                    <a:cxn ang="0">
                      <a:pos x="connsiteX1207" y="connsiteY1207"/>
                    </a:cxn>
                    <a:cxn ang="0">
                      <a:pos x="connsiteX1208" y="connsiteY1208"/>
                    </a:cxn>
                    <a:cxn ang="0">
                      <a:pos x="connsiteX1209" y="connsiteY1209"/>
                    </a:cxn>
                    <a:cxn ang="0">
                      <a:pos x="connsiteX1210" y="connsiteY1210"/>
                    </a:cxn>
                    <a:cxn ang="0">
                      <a:pos x="connsiteX1211" y="connsiteY1211"/>
                    </a:cxn>
                    <a:cxn ang="0">
                      <a:pos x="connsiteX1212" y="connsiteY1212"/>
                    </a:cxn>
                    <a:cxn ang="0">
                      <a:pos x="connsiteX1213" y="connsiteY1213"/>
                    </a:cxn>
                    <a:cxn ang="0">
                      <a:pos x="connsiteX1214" y="connsiteY1214"/>
                    </a:cxn>
                    <a:cxn ang="0">
                      <a:pos x="connsiteX1215" y="connsiteY1215"/>
                    </a:cxn>
                    <a:cxn ang="0">
                      <a:pos x="connsiteX1216" y="connsiteY1216"/>
                    </a:cxn>
                    <a:cxn ang="0">
                      <a:pos x="connsiteX1217" y="connsiteY1217"/>
                    </a:cxn>
                    <a:cxn ang="0">
                      <a:pos x="connsiteX1218" y="connsiteY1218"/>
                    </a:cxn>
                    <a:cxn ang="0">
                      <a:pos x="connsiteX1219" y="connsiteY1219"/>
                    </a:cxn>
                    <a:cxn ang="0">
                      <a:pos x="connsiteX1220" y="connsiteY1220"/>
                    </a:cxn>
                    <a:cxn ang="0">
                      <a:pos x="connsiteX1221" y="connsiteY1221"/>
                    </a:cxn>
                    <a:cxn ang="0">
                      <a:pos x="connsiteX1222" y="connsiteY1222"/>
                    </a:cxn>
                    <a:cxn ang="0">
                      <a:pos x="connsiteX1223" y="connsiteY1223"/>
                    </a:cxn>
                    <a:cxn ang="0">
                      <a:pos x="connsiteX1224" y="connsiteY1224"/>
                    </a:cxn>
                    <a:cxn ang="0">
                      <a:pos x="connsiteX1225" y="connsiteY1225"/>
                    </a:cxn>
                    <a:cxn ang="0">
                      <a:pos x="connsiteX1226" y="connsiteY1226"/>
                    </a:cxn>
                    <a:cxn ang="0">
                      <a:pos x="connsiteX1227" y="connsiteY1227"/>
                    </a:cxn>
                    <a:cxn ang="0">
                      <a:pos x="connsiteX1228" y="connsiteY1228"/>
                    </a:cxn>
                    <a:cxn ang="0">
                      <a:pos x="connsiteX1229" y="connsiteY1229"/>
                    </a:cxn>
                    <a:cxn ang="0">
                      <a:pos x="connsiteX1230" y="connsiteY1230"/>
                    </a:cxn>
                    <a:cxn ang="0">
                      <a:pos x="connsiteX1231" y="connsiteY1231"/>
                    </a:cxn>
                    <a:cxn ang="0">
                      <a:pos x="connsiteX1232" y="connsiteY1232"/>
                    </a:cxn>
                    <a:cxn ang="0">
                      <a:pos x="connsiteX1233" y="connsiteY1233"/>
                    </a:cxn>
                    <a:cxn ang="0">
                      <a:pos x="connsiteX1234" y="connsiteY1234"/>
                    </a:cxn>
                    <a:cxn ang="0">
                      <a:pos x="connsiteX1235" y="connsiteY1235"/>
                    </a:cxn>
                    <a:cxn ang="0">
                      <a:pos x="connsiteX1236" y="connsiteY1236"/>
                    </a:cxn>
                    <a:cxn ang="0">
                      <a:pos x="connsiteX1237" y="connsiteY1237"/>
                    </a:cxn>
                    <a:cxn ang="0">
                      <a:pos x="connsiteX1238" y="connsiteY1238"/>
                    </a:cxn>
                    <a:cxn ang="0">
                      <a:pos x="connsiteX1239" y="connsiteY1239"/>
                    </a:cxn>
                    <a:cxn ang="0">
                      <a:pos x="connsiteX1240" y="connsiteY1240"/>
                    </a:cxn>
                    <a:cxn ang="0">
                      <a:pos x="connsiteX1241" y="connsiteY1241"/>
                    </a:cxn>
                    <a:cxn ang="0">
                      <a:pos x="connsiteX1242" y="connsiteY1242"/>
                    </a:cxn>
                    <a:cxn ang="0">
                      <a:pos x="connsiteX1243" y="connsiteY1243"/>
                    </a:cxn>
                    <a:cxn ang="0">
                      <a:pos x="connsiteX1244" y="connsiteY1244"/>
                    </a:cxn>
                    <a:cxn ang="0">
                      <a:pos x="connsiteX1245" y="connsiteY1245"/>
                    </a:cxn>
                    <a:cxn ang="0">
                      <a:pos x="connsiteX1246" y="connsiteY1246"/>
                    </a:cxn>
                    <a:cxn ang="0">
                      <a:pos x="connsiteX1247" y="connsiteY1247"/>
                    </a:cxn>
                    <a:cxn ang="0">
                      <a:pos x="connsiteX1248" y="connsiteY1248"/>
                    </a:cxn>
                    <a:cxn ang="0">
                      <a:pos x="connsiteX1249" y="connsiteY1249"/>
                    </a:cxn>
                    <a:cxn ang="0">
                      <a:pos x="connsiteX1250" y="connsiteY1250"/>
                    </a:cxn>
                    <a:cxn ang="0">
                      <a:pos x="connsiteX1251" y="connsiteY1251"/>
                    </a:cxn>
                    <a:cxn ang="0">
                      <a:pos x="connsiteX1252" y="connsiteY1252"/>
                    </a:cxn>
                    <a:cxn ang="0">
                      <a:pos x="connsiteX1253" y="connsiteY1253"/>
                    </a:cxn>
                    <a:cxn ang="0">
                      <a:pos x="connsiteX1254" y="connsiteY1254"/>
                    </a:cxn>
                    <a:cxn ang="0">
                      <a:pos x="connsiteX1255" y="connsiteY1255"/>
                    </a:cxn>
                    <a:cxn ang="0">
                      <a:pos x="connsiteX1256" y="connsiteY1256"/>
                    </a:cxn>
                    <a:cxn ang="0">
                      <a:pos x="connsiteX1257" y="connsiteY1257"/>
                    </a:cxn>
                    <a:cxn ang="0">
                      <a:pos x="connsiteX1258" y="connsiteY1258"/>
                    </a:cxn>
                    <a:cxn ang="0">
                      <a:pos x="connsiteX1259" y="connsiteY1259"/>
                    </a:cxn>
                    <a:cxn ang="0">
                      <a:pos x="connsiteX1260" y="connsiteY1260"/>
                    </a:cxn>
                    <a:cxn ang="0">
                      <a:pos x="connsiteX1261" y="connsiteY1261"/>
                    </a:cxn>
                    <a:cxn ang="0">
                      <a:pos x="connsiteX1262" y="connsiteY1262"/>
                    </a:cxn>
                    <a:cxn ang="0">
                      <a:pos x="connsiteX1263" y="connsiteY1263"/>
                    </a:cxn>
                    <a:cxn ang="0">
                      <a:pos x="connsiteX1264" y="connsiteY1264"/>
                    </a:cxn>
                    <a:cxn ang="0">
                      <a:pos x="connsiteX1265" y="connsiteY1265"/>
                    </a:cxn>
                    <a:cxn ang="0">
                      <a:pos x="connsiteX1266" y="connsiteY1266"/>
                    </a:cxn>
                    <a:cxn ang="0">
                      <a:pos x="connsiteX1267" y="connsiteY1267"/>
                    </a:cxn>
                    <a:cxn ang="0">
                      <a:pos x="connsiteX1268" y="connsiteY1268"/>
                    </a:cxn>
                    <a:cxn ang="0">
                      <a:pos x="connsiteX1269" y="connsiteY1269"/>
                    </a:cxn>
                    <a:cxn ang="0">
                      <a:pos x="connsiteX1270" y="connsiteY1270"/>
                    </a:cxn>
                    <a:cxn ang="0">
                      <a:pos x="connsiteX1271" y="connsiteY1271"/>
                    </a:cxn>
                    <a:cxn ang="0">
                      <a:pos x="connsiteX1272" y="connsiteY1272"/>
                    </a:cxn>
                    <a:cxn ang="0">
                      <a:pos x="connsiteX1273" y="connsiteY1273"/>
                    </a:cxn>
                    <a:cxn ang="0">
                      <a:pos x="connsiteX1274" y="connsiteY1274"/>
                    </a:cxn>
                    <a:cxn ang="0">
                      <a:pos x="connsiteX1275" y="connsiteY1275"/>
                    </a:cxn>
                    <a:cxn ang="0">
                      <a:pos x="connsiteX1276" y="connsiteY1276"/>
                    </a:cxn>
                    <a:cxn ang="0">
                      <a:pos x="connsiteX1277" y="connsiteY1277"/>
                    </a:cxn>
                    <a:cxn ang="0">
                      <a:pos x="connsiteX1278" y="connsiteY1278"/>
                    </a:cxn>
                    <a:cxn ang="0">
                      <a:pos x="connsiteX1279" y="connsiteY1279"/>
                    </a:cxn>
                    <a:cxn ang="0">
                      <a:pos x="connsiteX1280" y="connsiteY1280"/>
                    </a:cxn>
                    <a:cxn ang="0">
                      <a:pos x="connsiteX1281" y="connsiteY1281"/>
                    </a:cxn>
                    <a:cxn ang="0">
                      <a:pos x="connsiteX1282" y="connsiteY1282"/>
                    </a:cxn>
                    <a:cxn ang="0">
                      <a:pos x="connsiteX1283" y="connsiteY1283"/>
                    </a:cxn>
                    <a:cxn ang="0">
                      <a:pos x="connsiteX1284" y="connsiteY1284"/>
                    </a:cxn>
                    <a:cxn ang="0">
                      <a:pos x="connsiteX1285" y="connsiteY1285"/>
                    </a:cxn>
                    <a:cxn ang="0">
                      <a:pos x="connsiteX1286" y="connsiteY1286"/>
                    </a:cxn>
                    <a:cxn ang="0">
                      <a:pos x="connsiteX1287" y="connsiteY1287"/>
                    </a:cxn>
                    <a:cxn ang="0">
                      <a:pos x="connsiteX1288" y="connsiteY1288"/>
                    </a:cxn>
                  </a:cxnLst>
                  <a:rect l="l" t="t" r="r" b="b"/>
                  <a:pathLst>
                    <a:path w="3625039" h="2927466">
                      <a:moveTo>
                        <a:pt x="2968066" y="2768600"/>
                      </a:moveTo>
                      <a:cubicBezTo>
                        <a:pt x="2973976" y="2777161"/>
                        <a:pt x="2974275" y="2778497"/>
                        <a:pt x="2973325" y="2777877"/>
                      </a:cubicBezTo>
                      <a:cubicBezTo>
                        <a:pt x="2974072" y="2777266"/>
                        <a:pt x="2974932" y="2776706"/>
                        <a:pt x="2975589" y="2776122"/>
                      </a:cubicBezTo>
                      <a:cubicBezTo>
                        <a:pt x="2981549" y="2784752"/>
                        <a:pt x="2981835" y="2786070"/>
                        <a:pt x="2980846" y="2785417"/>
                      </a:cubicBezTo>
                      <a:cubicBezTo>
                        <a:pt x="2987520" y="2798460"/>
                        <a:pt x="2983717" y="2801996"/>
                        <a:pt x="2970812" y="2787484"/>
                      </a:cubicBezTo>
                      <a:cubicBezTo>
                        <a:pt x="2968024" y="2785403"/>
                        <a:pt x="2964534" y="2782098"/>
                        <a:pt x="2959661" y="2776045"/>
                      </a:cubicBezTo>
                      <a:lnTo>
                        <a:pt x="2959087" y="2775553"/>
                      </a:lnTo>
                      <a:cubicBezTo>
                        <a:pt x="2961940" y="2773565"/>
                        <a:pt x="2965457" y="2770919"/>
                        <a:pt x="2968066" y="2768600"/>
                      </a:cubicBezTo>
                      <a:close/>
                      <a:moveTo>
                        <a:pt x="152387" y="2527300"/>
                      </a:moveTo>
                      <a:cubicBezTo>
                        <a:pt x="154995" y="2530368"/>
                        <a:pt x="154995" y="2530368"/>
                        <a:pt x="155698" y="2530860"/>
                      </a:cubicBezTo>
                      <a:cubicBezTo>
                        <a:pt x="155487" y="2531442"/>
                        <a:pt x="154003" y="2531521"/>
                        <a:pt x="152846" y="2531851"/>
                      </a:cubicBezTo>
                      <a:cubicBezTo>
                        <a:pt x="152961" y="2530441"/>
                        <a:pt x="152630" y="2528705"/>
                        <a:pt x="152387" y="2527300"/>
                      </a:cubicBezTo>
                      <a:close/>
                      <a:moveTo>
                        <a:pt x="139688" y="2514600"/>
                      </a:moveTo>
                      <a:cubicBezTo>
                        <a:pt x="142296" y="2517668"/>
                        <a:pt x="142296" y="2517668"/>
                        <a:pt x="142999" y="2518160"/>
                      </a:cubicBezTo>
                      <a:cubicBezTo>
                        <a:pt x="142787" y="2518743"/>
                        <a:pt x="141304" y="2518821"/>
                        <a:pt x="140147" y="2519151"/>
                      </a:cubicBezTo>
                      <a:cubicBezTo>
                        <a:pt x="140262" y="2517742"/>
                        <a:pt x="139931" y="2516006"/>
                        <a:pt x="139688" y="2514600"/>
                      </a:cubicBezTo>
                      <a:close/>
                      <a:moveTo>
                        <a:pt x="139742" y="2501900"/>
                      </a:moveTo>
                      <a:lnTo>
                        <a:pt x="139743" y="2501902"/>
                      </a:lnTo>
                      <a:lnTo>
                        <a:pt x="139743" y="2501900"/>
                      </a:lnTo>
                      <a:lnTo>
                        <a:pt x="140487" y="2503691"/>
                      </a:lnTo>
                      <a:lnTo>
                        <a:pt x="140069" y="2501932"/>
                      </a:lnTo>
                      <a:lnTo>
                        <a:pt x="140071" y="2501935"/>
                      </a:lnTo>
                      <a:lnTo>
                        <a:pt x="140070" y="2501931"/>
                      </a:lnTo>
                      <a:cubicBezTo>
                        <a:pt x="140445" y="2501516"/>
                        <a:pt x="141666" y="2505361"/>
                        <a:pt x="142303" y="2507894"/>
                      </a:cubicBezTo>
                      <a:lnTo>
                        <a:pt x="142347" y="2508170"/>
                      </a:lnTo>
                      <a:lnTo>
                        <a:pt x="143009" y="2509763"/>
                      </a:lnTo>
                      <a:lnTo>
                        <a:pt x="142802" y="2510006"/>
                      </a:lnTo>
                      <a:lnTo>
                        <a:pt x="142802" y="2510006"/>
                      </a:lnTo>
                      <a:lnTo>
                        <a:pt x="142801" y="2510006"/>
                      </a:lnTo>
                      <a:lnTo>
                        <a:pt x="142571" y="2509575"/>
                      </a:lnTo>
                      <a:lnTo>
                        <a:pt x="142641" y="2510012"/>
                      </a:lnTo>
                      <a:lnTo>
                        <a:pt x="142640" y="2510010"/>
                      </a:lnTo>
                      <a:lnTo>
                        <a:pt x="142641" y="2510011"/>
                      </a:lnTo>
                      <a:lnTo>
                        <a:pt x="142152" y="2508788"/>
                      </a:lnTo>
                      <a:lnTo>
                        <a:pt x="141132" y="2506875"/>
                      </a:lnTo>
                      <a:cubicBezTo>
                        <a:pt x="140414" y="2505439"/>
                        <a:pt x="139742" y="2504054"/>
                        <a:pt x="139742" y="2504054"/>
                      </a:cubicBezTo>
                      <a:cubicBezTo>
                        <a:pt x="139742" y="2504054"/>
                        <a:pt x="139618" y="2502561"/>
                        <a:pt x="139742" y="2501900"/>
                      </a:cubicBezTo>
                      <a:close/>
                      <a:moveTo>
                        <a:pt x="139687" y="2476500"/>
                      </a:moveTo>
                      <a:cubicBezTo>
                        <a:pt x="143705" y="2481956"/>
                        <a:pt x="145855" y="2487834"/>
                        <a:pt x="145354" y="2494947"/>
                      </a:cubicBezTo>
                      <a:cubicBezTo>
                        <a:pt x="144693" y="2493790"/>
                        <a:pt x="141680" y="2483288"/>
                        <a:pt x="139687" y="2476500"/>
                      </a:cubicBezTo>
                      <a:close/>
                      <a:moveTo>
                        <a:pt x="126988" y="2476500"/>
                      </a:moveTo>
                      <a:cubicBezTo>
                        <a:pt x="131006" y="2481956"/>
                        <a:pt x="133155" y="2487834"/>
                        <a:pt x="132655" y="2494947"/>
                      </a:cubicBezTo>
                      <a:cubicBezTo>
                        <a:pt x="131994" y="2493790"/>
                        <a:pt x="128980" y="2483288"/>
                        <a:pt x="126988" y="2476500"/>
                      </a:cubicBezTo>
                      <a:close/>
                      <a:moveTo>
                        <a:pt x="139687" y="2463800"/>
                      </a:moveTo>
                      <a:cubicBezTo>
                        <a:pt x="143375" y="2471088"/>
                        <a:pt x="145152" y="2478936"/>
                        <a:pt x="144693" y="2487299"/>
                      </a:cubicBezTo>
                      <a:cubicBezTo>
                        <a:pt x="143705" y="2485968"/>
                        <a:pt x="140316" y="2466947"/>
                        <a:pt x="139687" y="2463800"/>
                      </a:cubicBezTo>
                      <a:close/>
                      <a:moveTo>
                        <a:pt x="126988" y="2463800"/>
                      </a:moveTo>
                      <a:cubicBezTo>
                        <a:pt x="130675" y="2471088"/>
                        <a:pt x="132453" y="2478936"/>
                        <a:pt x="131993" y="2487299"/>
                      </a:cubicBezTo>
                      <a:cubicBezTo>
                        <a:pt x="131006" y="2485968"/>
                        <a:pt x="127616" y="2466945"/>
                        <a:pt x="126988" y="2463800"/>
                      </a:cubicBezTo>
                      <a:close/>
                      <a:moveTo>
                        <a:pt x="158919" y="2438400"/>
                      </a:moveTo>
                      <a:cubicBezTo>
                        <a:pt x="169924" y="2448733"/>
                        <a:pt x="152176" y="2445675"/>
                        <a:pt x="152388" y="2445431"/>
                      </a:cubicBezTo>
                      <a:cubicBezTo>
                        <a:pt x="154744" y="2442951"/>
                        <a:pt x="156981" y="2440628"/>
                        <a:pt x="158919" y="2438400"/>
                      </a:cubicBezTo>
                      <a:close/>
                      <a:moveTo>
                        <a:pt x="146219" y="2425700"/>
                      </a:moveTo>
                      <a:cubicBezTo>
                        <a:pt x="157224" y="2436034"/>
                        <a:pt x="139477" y="2432975"/>
                        <a:pt x="139688" y="2432731"/>
                      </a:cubicBezTo>
                      <a:cubicBezTo>
                        <a:pt x="142045" y="2430251"/>
                        <a:pt x="144281" y="2427927"/>
                        <a:pt x="146219" y="2425700"/>
                      </a:cubicBezTo>
                      <a:close/>
                      <a:moveTo>
                        <a:pt x="2743167" y="2338735"/>
                      </a:moveTo>
                      <a:cubicBezTo>
                        <a:pt x="2733487" y="2340075"/>
                        <a:pt x="2722922" y="2341902"/>
                        <a:pt x="2715551" y="2343912"/>
                      </a:cubicBezTo>
                      <a:cubicBezTo>
                        <a:pt x="2724494" y="2345739"/>
                        <a:pt x="2733634" y="2345008"/>
                        <a:pt x="2743167" y="2338735"/>
                      </a:cubicBezTo>
                      <a:close/>
                      <a:moveTo>
                        <a:pt x="2744395" y="2338552"/>
                      </a:moveTo>
                      <a:cubicBezTo>
                        <a:pt x="2744002" y="2338613"/>
                        <a:pt x="2743609" y="2338674"/>
                        <a:pt x="2743216" y="2338735"/>
                      </a:cubicBezTo>
                      <a:cubicBezTo>
                        <a:pt x="2739875" y="2341049"/>
                        <a:pt x="2735206" y="2345069"/>
                        <a:pt x="2744395" y="2338552"/>
                      </a:cubicBezTo>
                      <a:close/>
                      <a:moveTo>
                        <a:pt x="159941" y="2293397"/>
                      </a:moveTo>
                      <a:lnTo>
                        <a:pt x="159808" y="2293804"/>
                      </a:lnTo>
                      <a:cubicBezTo>
                        <a:pt x="159849" y="2293823"/>
                        <a:pt x="159894" y="2293826"/>
                        <a:pt x="159935" y="2293845"/>
                      </a:cubicBezTo>
                      <a:cubicBezTo>
                        <a:pt x="159931" y="2293686"/>
                        <a:pt x="159945" y="2293552"/>
                        <a:pt x="159941" y="2293397"/>
                      </a:cubicBezTo>
                      <a:close/>
                      <a:moveTo>
                        <a:pt x="152648" y="2273300"/>
                      </a:moveTo>
                      <a:lnTo>
                        <a:pt x="157860" y="2274783"/>
                      </a:lnTo>
                      <a:lnTo>
                        <a:pt x="165056" y="2277514"/>
                      </a:lnTo>
                      <a:lnTo>
                        <a:pt x="163670" y="2281818"/>
                      </a:lnTo>
                      <a:lnTo>
                        <a:pt x="165383" y="2282307"/>
                      </a:lnTo>
                      <a:lnTo>
                        <a:pt x="172579" y="2285039"/>
                      </a:lnTo>
                      <a:lnTo>
                        <a:pt x="167330" y="2301328"/>
                      </a:lnTo>
                      <a:cubicBezTo>
                        <a:pt x="169557" y="2302403"/>
                        <a:pt x="171918" y="2302989"/>
                        <a:pt x="174063" y="2303404"/>
                      </a:cubicBezTo>
                      <a:cubicBezTo>
                        <a:pt x="174316" y="2320435"/>
                        <a:pt x="174434" y="2337233"/>
                        <a:pt x="174522" y="2353359"/>
                      </a:cubicBezTo>
                      <a:cubicBezTo>
                        <a:pt x="171326" y="2352559"/>
                        <a:pt x="168965" y="2349197"/>
                        <a:pt x="166990" y="2344872"/>
                      </a:cubicBezTo>
                      <a:cubicBezTo>
                        <a:pt x="166990" y="2345187"/>
                        <a:pt x="167000" y="2345524"/>
                        <a:pt x="167000" y="2345839"/>
                      </a:cubicBezTo>
                      <a:cubicBezTo>
                        <a:pt x="151072" y="2341866"/>
                        <a:pt x="152065" y="2283886"/>
                        <a:pt x="152648" y="2273300"/>
                      </a:cubicBezTo>
                      <a:close/>
                      <a:moveTo>
                        <a:pt x="586862" y="2212280"/>
                      </a:moveTo>
                      <a:cubicBezTo>
                        <a:pt x="575247" y="2212675"/>
                        <a:pt x="565677" y="2214035"/>
                        <a:pt x="557900" y="2215659"/>
                      </a:cubicBezTo>
                      <a:cubicBezTo>
                        <a:pt x="573252" y="2217853"/>
                        <a:pt x="585170" y="2225138"/>
                        <a:pt x="589917" y="2232686"/>
                      </a:cubicBezTo>
                      <a:cubicBezTo>
                        <a:pt x="596280" y="2237601"/>
                        <a:pt x="600623" y="2243218"/>
                        <a:pt x="600017" y="2247782"/>
                      </a:cubicBezTo>
                      <a:cubicBezTo>
                        <a:pt x="602138" y="2245939"/>
                        <a:pt x="604259" y="2244008"/>
                        <a:pt x="606279" y="2242077"/>
                      </a:cubicBezTo>
                      <a:cubicBezTo>
                        <a:pt x="612035" y="2243569"/>
                        <a:pt x="620216" y="2245061"/>
                        <a:pt x="625872" y="2246816"/>
                      </a:cubicBezTo>
                      <a:cubicBezTo>
                        <a:pt x="636780" y="2235319"/>
                        <a:pt x="634154" y="2226015"/>
                        <a:pt x="628094" y="2214693"/>
                      </a:cubicBezTo>
                      <a:cubicBezTo>
                        <a:pt x="612136" y="2212455"/>
                        <a:pt x="598476" y="2211885"/>
                        <a:pt x="586862" y="2212280"/>
                      </a:cubicBezTo>
                      <a:close/>
                      <a:moveTo>
                        <a:pt x="2019042" y="2194682"/>
                      </a:moveTo>
                      <a:cubicBezTo>
                        <a:pt x="2019143" y="2195472"/>
                        <a:pt x="2019648" y="2196789"/>
                        <a:pt x="2019547" y="2197315"/>
                      </a:cubicBezTo>
                      <a:cubicBezTo>
                        <a:pt x="2019850" y="2197930"/>
                        <a:pt x="2020254" y="2198544"/>
                        <a:pt x="2020658" y="2199334"/>
                      </a:cubicBezTo>
                      <a:cubicBezTo>
                        <a:pt x="2020759" y="2199422"/>
                        <a:pt x="2020961" y="2199422"/>
                        <a:pt x="2021163" y="2199509"/>
                      </a:cubicBezTo>
                      <a:cubicBezTo>
                        <a:pt x="2020355" y="2197666"/>
                        <a:pt x="2019749" y="2196350"/>
                        <a:pt x="2019042" y="2194682"/>
                      </a:cubicBezTo>
                      <a:close/>
                      <a:moveTo>
                        <a:pt x="2052620" y="1917700"/>
                      </a:moveTo>
                      <a:cubicBezTo>
                        <a:pt x="2054980" y="1920763"/>
                        <a:pt x="2055731" y="1923179"/>
                        <a:pt x="2056861" y="1925746"/>
                      </a:cubicBezTo>
                      <a:cubicBezTo>
                        <a:pt x="2058133" y="1925435"/>
                        <a:pt x="2059317" y="1925222"/>
                        <a:pt x="2060144" y="1925222"/>
                      </a:cubicBezTo>
                      <a:cubicBezTo>
                        <a:pt x="2089336" y="1963110"/>
                        <a:pt x="2017751" y="1961536"/>
                        <a:pt x="2014111" y="1961536"/>
                      </a:cubicBezTo>
                      <a:cubicBezTo>
                        <a:pt x="2017467" y="1958019"/>
                        <a:pt x="2019513" y="1956227"/>
                        <a:pt x="2022386" y="1953356"/>
                      </a:cubicBezTo>
                      <a:cubicBezTo>
                        <a:pt x="2014268" y="1954041"/>
                        <a:pt x="2007621" y="1954014"/>
                        <a:pt x="2006587" y="1954014"/>
                      </a:cubicBezTo>
                      <a:cubicBezTo>
                        <a:pt x="2040583" y="1918402"/>
                        <a:pt x="2048398" y="1917700"/>
                        <a:pt x="2052620" y="1917700"/>
                      </a:cubicBezTo>
                      <a:close/>
                      <a:moveTo>
                        <a:pt x="1901057" y="1917700"/>
                      </a:moveTo>
                      <a:cubicBezTo>
                        <a:pt x="1894349" y="1923197"/>
                        <a:pt x="1887216" y="1930328"/>
                        <a:pt x="1879979" y="1938015"/>
                      </a:cubicBezTo>
                      <a:cubicBezTo>
                        <a:pt x="1889361" y="1932563"/>
                        <a:pt x="1898999" y="1927979"/>
                        <a:pt x="1908578" y="1925221"/>
                      </a:cubicBezTo>
                      <a:cubicBezTo>
                        <a:pt x="1864866" y="1961075"/>
                        <a:pt x="1804266" y="2055599"/>
                        <a:pt x="1798208" y="2051162"/>
                      </a:cubicBezTo>
                      <a:cubicBezTo>
                        <a:pt x="1798350" y="2047159"/>
                        <a:pt x="1798934" y="2042192"/>
                        <a:pt x="1801674" y="2033880"/>
                      </a:cubicBezTo>
                      <a:cubicBezTo>
                        <a:pt x="1796134" y="2040379"/>
                        <a:pt x="1791975" y="2044586"/>
                        <a:pt x="1790687" y="2043641"/>
                      </a:cubicBezTo>
                      <a:cubicBezTo>
                        <a:pt x="1790944" y="2036351"/>
                        <a:pt x="1791817" y="2027183"/>
                        <a:pt x="1806744" y="1996947"/>
                      </a:cubicBezTo>
                      <a:cubicBezTo>
                        <a:pt x="1803884" y="2002163"/>
                        <a:pt x="1803082" y="2003332"/>
                        <a:pt x="1811864" y="1986484"/>
                      </a:cubicBezTo>
                      <a:cubicBezTo>
                        <a:pt x="1814942" y="1981127"/>
                        <a:pt x="1814909" y="1981447"/>
                        <a:pt x="1813649" y="1983949"/>
                      </a:cubicBezTo>
                      <a:cubicBezTo>
                        <a:pt x="1827932" y="1961202"/>
                        <a:pt x="1865515" y="1927921"/>
                        <a:pt x="1901057" y="1917700"/>
                      </a:cubicBezTo>
                      <a:close/>
                      <a:moveTo>
                        <a:pt x="1928174" y="1905205"/>
                      </a:moveTo>
                      <a:cubicBezTo>
                        <a:pt x="1934837" y="1904218"/>
                        <a:pt x="1940286" y="1906748"/>
                        <a:pt x="1944077" y="1913719"/>
                      </a:cubicBezTo>
                      <a:cubicBezTo>
                        <a:pt x="1948702" y="1915566"/>
                        <a:pt x="1952659" y="1919268"/>
                        <a:pt x="1954915" y="1927511"/>
                      </a:cubicBezTo>
                      <a:cubicBezTo>
                        <a:pt x="1942625" y="1920383"/>
                        <a:pt x="1927769" y="1920920"/>
                        <a:pt x="1912509" y="1925312"/>
                      </a:cubicBezTo>
                      <a:cubicBezTo>
                        <a:pt x="1918317" y="1920544"/>
                        <a:pt x="1923678" y="1917270"/>
                        <a:pt x="1928724" y="1914951"/>
                      </a:cubicBezTo>
                      <a:cubicBezTo>
                        <a:pt x="1921119" y="1914509"/>
                        <a:pt x="1913156" y="1915437"/>
                        <a:pt x="1904987" y="1917788"/>
                      </a:cubicBezTo>
                      <a:cubicBezTo>
                        <a:pt x="1913634" y="1910694"/>
                        <a:pt x="1921511" y="1906191"/>
                        <a:pt x="1928174" y="1905205"/>
                      </a:cubicBezTo>
                      <a:close/>
                      <a:moveTo>
                        <a:pt x="2042624" y="1854493"/>
                      </a:moveTo>
                      <a:cubicBezTo>
                        <a:pt x="2047513" y="1852845"/>
                        <a:pt x="2045973" y="1858300"/>
                        <a:pt x="2041686" y="1866380"/>
                      </a:cubicBezTo>
                      <a:cubicBezTo>
                        <a:pt x="2044607" y="1865096"/>
                        <a:pt x="2047204" y="1863254"/>
                        <a:pt x="2050146" y="1862015"/>
                      </a:cubicBezTo>
                      <a:cubicBezTo>
                        <a:pt x="2066942" y="1856347"/>
                        <a:pt x="2012143" y="1930667"/>
                        <a:pt x="2005280" y="1930421"/>
                      </a:cubicBezTo>
                      <a:cubicBezTo>
                        <a:pt x="2004146" y="1929349"/>
                        <a:pt x="2002812" y="1927302"/>
                        <a:pt x="2005898" y="1915966"/>
                      </a:cubicBezTo>
                      <a:cubicBezTo>
                        <a:pt x="2002168" y="1919963"/>
                        <a:pt x="1999010" y="1922944"/>
                        <a:pt x="1997758" y="1922900"/>
                      </a:cubicBezTo>
                      <a:cubicBezTo>
                        <a:pt x="1996923" y="1922107"/>
                        <a:pt x="1996104" y="1920481"/>
                        <a:pt x="1996861" y="1915378"/>
                      </a:cubicBezTo>
                      <a:cubicBezTo>
                        <a:pt x="1977458" y="1931489"/>
                        <a:pt x="1969317" y="1933231"/>
                        <a:pt x="1964294" y="1928515"/>
                      </a:cubicBezTo>
                      <a:cubicBezTo>
                        <a:pt x="1964185" y="1926934"/>
                        <a:pt x="1964190" y="1924850"/>
                        <a:pt x="1964072" y="1923008"/>
                      </a:cubicBezTo>
                      <a:cubicBezTo>
                        <a:pt x="1961094" y="1923257"/>
                        <a:pt x="1958621" y="1922728"/>
                        <a:pt x="1956771" y="1920990"/>
                      </a:cubicBezTo>
                      <a:cubicBezTo>
                        <a:pt x="1956374" y="1915014"/>
                        <a:pt x="1955705" y="1906525"/>
                        <a:pt x="1955931" y="1900146"/>
                      </a:cubicBezTo>
                      <a:cubicBezTo>
                        <a:pt x="1955880" y="1901635"/>
                        <a:pt x="1955653" y="1903983"/>
                        <a:pt x="1955895" y="1899242"/>
                      </a:cubicBezTo>
                      <a:cubicBezTo>
                        <a:pt x="1983609" y="1882241"/>
                        <a:pt x="2012436" y="1867191"/>
                        <a:pt x="2042624" y="1854493"/>
                      </a:cubicBezTo>
                      <a:close/>
                      <a:moveTo>
                        <a:pt x="2146919" y="1828927"/>
                      </a:moveTo>
                      <a:cubicBezTo>
                        <a:pt x="2161187" y="1833346"/>
                        <a:pt x="2142738" y="1827925"/>
                        <a:pt x="2146919" y="1828927"/>
                      </a:cubicBezTo>
                      <a:close/>
                      <a:moveTo>
                        <a:pt x="2079558" y="1790700"/>
                      </a:moveTo>
                      <a:cubicBezTo>
                        <a:pt x="2081252" y="1793810"/>
                        <a:pt x="2081339" y="1797530"/>
                        <a:pt x="2082042" y="1801172"/>
                      </a:cubicBezTo>
                      <a:cubicBezTo>
                        <a:pt x="2081050" y="1804272"/>
                        <a:pt x="2072241" y="1803611"/>
                        <a:pt x="2070087" y="1800800"/>
                      </a:cubicBezTo>
                      <a:cubicBezTo>
                        <a:pt x="2073358" y="1797360"/>
                        <a:pt x="2076246" y="1794219"/>
                        <a:pt x="2079558" y="1790700"/>
                      </a:cubicBezTo>
                      <a:close/>
                      <a:moveTo>
                        <a:pt x="2066857" y="1790700"/>
                      </a:moveTo>
                      <a:cubicBezTo>
                        <a:pt x="2068551" y="1793810"/>
                        <a:pt x="2068639" y="1797529"/>
                        <a:pt x="2069341" y="1801171"/>
                      </a:cubicBezTo>
                      <a:cubicBezTo>
                        <a:pt x="2068349" y="1804271"/>
                        <a:pt x="2059541" y="1803610"/>
                        <a:pt x="2057387" y="1800799"/>
                      </a:cubicBezTo>
                      <a:cubicBezTo>
                        <a:pt x="2060657" y="1797359"/>
                        <a:pt x="2063546" y="1794218"/>
                        <a:pt x="2066857" y="1790700"/>
                      </a:cubicBezTo>
                      <a:close/>
                      <a:moveTo>
                        <a:pt x="2021151" y="1778000"/>
                      </a:moveTo>
                      <a:cubicBezTo>
                        <a:pt x="2023305" y="1784040"/>
                        <a:pt x="2022735" y="1786883"/>
                        <a:pt x="2021086" y="1788784"/>
                      </a:cubicBezTo>
                      <a:lnTo>
                        <a:pt x="2028673" y="1785523"/>
                      </a:lnTo>
                      <a:cubicBezTo>
                        <a:pt x="2034051" y="1800581"/>
                        <a:pt x="2025156" y="1798221"/>
                        <a:pt x="2014111" y="1801160"/>
                      </a:cubicBezTo>
                      <a:lnTo>
                        <a:pt x="2015676" y="1791658"/>
                      </a:lnTo>
                      <a:cubicBezTo>
                        <a:pt x="2013022" y="1792232"/>
                        <a:pt x="2010018" y="1792724"/>
                        <a:pt x="2006587" y="1793638"/>
                      </a:cubicBezTo>
                      <a:lnTo>
                        <a:pt x="2008250" y="1783548"/>
                      </a:lnTo>
                      <a:close/>
                      <a:moveTo>
                        <a:pt x="2082131" y="1752633"/>
                      </a:moveTo>
                      <a:cubicBezTo>
                        <a:pt x="2083337" y="1752814"/>
                        <a:pt x="2085187" y="1753775"/>
                        <a:pt x="2088163" y="1756485"/>
                      </a:cubicBezTo>
                      <a:lnTo>
                        <a:pt x="2070087" y="1770877"/>
                      </a:lnTo>
                      <a:cubicBezTo>
                        <a:pt x="2077118" y="1757894"/>
                        <a:pt x="2079685" y="1755167"/>
                        <a:pt x="2079970" y="1753463"/>
                      </a:cubicBezTo>
                      <a:cubicBezTo>
                        <a:pt x="2080365" y="1753052"/>
                        <a:pt x="2080926" y="1752453"/>
                        <a:pt x="2082131" y="1752633"/>
                      </a:cubicBezTo>
                      <a:close/>
                      <a:moveTo>
                        <a:pt x="2094830" y="1752632"/>
                      </a:moveTo>
                      <a:cubicBezTo>
                        <a:pt x="2096036" y="1752813"/>
                        <a:pt x="2097886" y="1753774"/>
                        <a:pt x="2100862" y="1756484"/>
                      </a:cubicBezTo>
                      <a:lnTo>
                        <a:pt x="2082787" y="1770877"/>
                      </a:lnTo>
                      <a:cubicBezTo>
                        <a:pt x="2089818" y="1757894"/>
                        <a:pt x="2092384" y="1755166"/>
                        <a:pt x="2092670" y="1753462"/>
                      </a:cubicBezTo>
                      <a:cubicBezTo>
                        <a:pt x="2093065" y="1753051"/>
                        <a:pt x="2093625" y="1752452"/>
                        <a:pt x="2094830" y="1752632"/>
                      </a:cubicBezTo>
                      <a:close/>
                      <a:moveTo>
                        <a:pt x="931695" y="1740661"/>
                      </a:moveTo>
                      <a:cubicBezTo>
                        <a:pt x="933614" y="1743030"/>
                        <a:pt x="934826" y="1744522"/>
                        <a:pt x="936341" y="1746278"/>
                      </a:cubicBezTo>
                      <a:cubicBezTo>
                        <a:pt x="940987" y="1749788"/>
                        <a:pt x="946542" y="1751544"/>
                        <a:pt x="959267" y="1755054"/>
                      </a:cubicBezTo>
                      <a:cubicBezTo>
                        <a:pt x="958964" y="1755405"/>
                        <a:pt x="958560" y="1755844"/>
                        <a:pt x="958257" y="1756195"/>
                      </a:cubicBezTo>
                      <a:cubicBezTo>
                        <a:pt x="960984" y="1753299"/>
                        <a:pt x="963711" y="1750403"/>
                        <a:pt x="966438" y="1747506"/>
                      </a:cubicBezTo>
                      <a:cubicBezTo>
                        <a:pt x="957247" y="1747682"/>
                        <a:pt x="947451" y="1744171"/>
                        <a:pt x="931695" y="1740661"/>
                      </a:cubicBezTo>
                      <a:close/>
                      <a:moveTo>
                        <a:pt x="2171956" y="1739900"/>
                      </a:moveTo>
                      <a:cubicBezTo>
                        <a:pt x="2179195" y="1748791"/>
                        <a:pt x="2187874" y="1751770"/>
                        <a:pt x="2197844" y="1750154"/>
                      </a:cubicBezTo>
                      <a:cubicBezTo>
                        <a:pt x="2197783" y="1751535"/>
                        <a:pt x="2196969" y="1753907"/>
                        <a:pt x="2195682" y="1756851"/>
                      </a:cubicBezTo>
                      <a:cubicBezTo>
                        <a:pt x="2198826" y="1757447"/>
                        <a:pt x="2201909" y="1758237"/>
                        <a:pt x="2205368" y="1757676"/>
                      </a:cubicBezTo>
                      <a:cubicBezTo>
                        <a:pt x="2204870" y="1768228"/>
                        <a:pt x="2164549" y="1832119"/>
                        <a:pt x="2150285" y="1827702"/>
                      </a:cubicBezTo>
                      <a:cubicBezTo>
                        <a:pt x="2124305" y="1825880"/>
                        <a:pt x="2108388" y="1837744"/>
                        <a:pt x="2103011" y="1863637"/>
                      </a:cubicBezTo>
                      <a:cubicBezTo>
                        <a:pt x="2103143" y="1852312"/>
                        <a:pt x="2105239" y="1842155"/>
                        <a:pt x="2107599" y="1832193"/>
                      </a:cubicBezTo>
                      <a:cubicBezTo>
                        <a:pt x="2102019" y="1838099"/>
                        <a:pt x="2097659" y="1845655"/>
                        <a:pt x="2095487" y="1856116"/>
                      </a:cubicBezTo>
                      <a:cubicBezTo>
                        <a:pt x="2096148" y="1799781"/>
                        <a:pt x="2125557" y="1759996"/>
                        <a:pt x="2171956" y="1739900"/>
                      </a:cubicBezTo>
                      <a:close/>
                      <a:moveTo>
                        <a:pt x="656879" y="1717227"/>
                      </a:moveTo>
                      <a:cubicBezTo>
                        <a:pt x="636275" y="1739958"/>
                        <a:pt x="609207" y="1774890"/>
                        <a:pt x="612035" y="1791390"/>
                      </a:cubicBezTo>
                      <a:cubicBezTo>
                        <a:pt x="614560" y="1792180"/>
                        <a:pt x="616277" y="1793584"/>
                        <a:pt x="620519" y="1793321"/>
                      </a:cubicBezTo>
                      <a:cubicBezTo>
                        <a:pt x="631629" y="1770853"/>
                        <a:pt x="644759" y="1743294"/>
                        <a:pt x="656879" y="1717227"/>
                      </a:cubicBezTo>
                      <a:close/>
                      <a:moveTo>
                        <a:pt x="551840" y="1702394"/>
                      </a:moveTo>
                      <a:cubicBezTo>
                        <a:pt x="537094" y="1720913"/>
                        <a:pt x="517703" y="1734429"/>
                        <a:pt x="493261" y="1742504"/>
                      </a:cubicBezTo>
                      <a:cubicBezTo>
                        <a:pt x="496796" y="1743381"/>
                        <a:pt x="500836" y="1744435"/>
                        <a:pt x="506593" y="1745927"/>
                      </a:cubicBezTo>
                      <a:cubicBezTo>
                        <a:pt x="505987" y="1747682"/>
                        <a:pt x="504977" y="1749262"/>
                        <a:pt x="504371" y="1750929"/>
                      </a:cubicBezTo>
                      <a:cubicBezTo>
                        <a:pt x="507401" y="1751719"/>
                        <a:pt x="509926" y="1752334"/>
                        <a:pt x="514168" y="1753475"/>
                      </a:cubicBezTo>
                      <a:cubicBezTo>
                        <a:pt x="509421" y="1767254"/>
                        <a:pt x="502553" y="1780419"/>
                        <a:pt x="495988" y="1793584"/>
                      </a:cubicBezTo>
                      <a:cubicBezTo>
                        <a:pt x="498412" y="1792794"/>
                        <a:pt x="500937" y="1791566"/>
                        <a:pt x="502957" y="1791215"/>
                      </a:cubicBezTo>
                      <a:cubicBezTo>
                        <a:pt x="500533" y="1793321"/>
                        <a:pt x="497503" y="1794199"/>
                        <a:pt x="494877" y="1795954"/>
                      </a:cubicBezTo>
                      <a:cubicBezTo>
                        <a:pt x="494170" y="1797358"/>
                        <a:pt x="493665" y="1798850"/>
                        <a:pt x="492958" y="1800255"/>
                      </a:cubicBezTo>
                      <a:cubicBezTo>
                        <a:pt x="513562" y="1792882"/>
                        <a:pt x="511744" y="1789723"/>
                        <a:pt x="502957" y="1791215"/>
                      </a:cubicBezTo>
                      <a:cubicBezTo>
                        <a:pt x="525682" y="1771642"/>
                        <a:pt x="540326" y="1736535"/>
                        <a:pt x="551840" y="1702394"/>
                      </a:cubicBezTo>
                      <a:close/>
                      <a:moveTo>
                        <a:pt x="2253565" y="1701800"/>
                      </a:moveTo>
                      <a:cubicBezTo>
                        <a:pt x="2276309" y="1702292"/>
                        <a:pt x="2232059" y="1725618"/>
                        <a:pt x="2235365" y="1724956"/>
                      </a:cubicBezTo>
                      <a:cubicBezTo>
                        <a:pt x="2240657" y="1716938"/>
                        <a:pt x="2247114" y="1708745"/>
                        <a:pt x="2253565" y="1701800"/>
                      </a:cubicBezTo>
                      <a:close/>
                      <a:moveTo>
                        <a:pt x="2253567" y="1689100"/>
                      </a:moveTo>
                      <a:cubicBezTo>
                        <a:pt x="2276307" y="1689592"/>
                        <a:pt x="2232059" y="1712916"/>
                        <a:pt x="2235365" y="1712255"/>
                      </a:cubicBezTo>
                      <a:cubicBezTo>
                        <a:pt x="2240657" y="1704237"/>
                        <a:pt x="2247114" y="1696044"/>
                        <a:pt x="2253567" y="1689100"/>
                      </a:cubicBezTo>
                      <a:close/>
                      <a:moveTo>
                        <a:pt x="907354" y="1677643"/>
                      </a:moveTo>
                      <a:cubicBezTo>
                        <a:pt x="903314" y="1681944"/>
                        <a:pt x="899375" y="1686245"/>
                        <a:pt x="898567" y="1695109"/>
                      </a:cubicBezTo>
                      <a:cubicBezTo>
                        <a:pt x="900587" y="1699322"/>
                        <a:pt x="902102" y="1702043"/>
                        <a:pt x="903718" y="1704764"/>
                      </a:cubicBezTo>
                      <a:cubicBezTo>
                        <a:pt x="910384" y="1708538"/>
                        <a:pt x="920989" y="1709327"/>
                        <a:pt x="945734" y="1710117"/>
                      </a:cubicBezTo>
                      <a:cubicBezTo>
                        <a:pt x="947148" y="1706782"/>
                        <a:pt x="950077" y="1702569"/>
                        <a:pt x="951592" y="1699322"/>
                      </a:cubicBezTo>
                      <a:cubicBezTo>
                        <a:pt x="970175" y="1702043"/>
                        <a:pt x="970175" y="1702043"/>
                        <a:pt x="994112" y="1717929"/>
                      </a:cubicBezTo>
                      <a:cubicBezTo>
                        <a:pt x="996435" y="1715296"/>
                        <a:pt x="998859" y="1712750"/>
                        <a:pt x="1001283" y="1710205"/>
                      </a:cubicBezTo>
                      <a:cubicBezTo>
                        <a:pt x="1000374" y="1708976"/>
                        <a:pt x="999566" y="1707748"/>
                        <a:pt x="998657" y="1706694"/>
                      </a:cubicBezTo>
                      <a:cubicBezTo>
                        <a:pt x="998253" y="1707133"/>
                        <a:pt x="997849" y="1707572"/>
                        <a:pt x="997344" y="1708011"/>
                      </a:cubicBezTo>
                      <a:cubicBezTo>
                        <a:pt x="995021" y="1704325"/>
                        <a:pt x="992799" y="1701341"/>
                        <a:pt x="990678" y="1698532"/>
                      </a:cubicBezTo>
                      <a:cubicBezTo>
                        <a:pt x="978760" y="1689053"/>
                        <a:pt x="959974" y="1685542"/>
                        <a:pt x="907354" y="1677643"/>
                      </a:cubicBezTo>
                      <a:close/>
                      <a:moveTo>
                        <a:pt x="369942" y="1674484"/>
                      </a:moveTo>
                      <a:cubicBezTo>
                        <a:pt x="369942" y="1674659"/>
                        <a:pt x="370043" y="1674835"/>
                        <a:pt x="370043" y="1675098"/>
                      </a:cubicBezTo>
                      <a:cubicBezTo>
                        <a:pt x="372265" y="1675449"/>
                        <a:pt x="374083" y="1675625"/>
                        <a:pt x="376709" y="1676239"/>
                      </a:cubicBezTo>
                      <a:cubicBezTo>
                        <a:pt x="377315" y="1678784"/>
                        <a:pt x="377618" y="1681944"/>
                        <a:pt x="378022" y="1685894"/>
                      </a:cubicBezTo>
                      <a:cubicBezTo>
                        <a:pt x="370649" y="1682646"/>
                        <a:pt x="366003" y="1680101"/>
                        <a:pt x="362974" y="1678170"/>
                      </a:cubicBezTo>
                      <a:cubicBezTo>
                        <a:pt x="355601" y="1689931"/>
                        <a:pt x="349137" y="1702131"/>
                        <a:pt x="343481" y="1714769"/>
                      </a:cubicBezTo>
                      <a:cubicBezTo>
                        <a:pt x="348228" y="1708976"/>
                        <a:pt x="354389" y="1705553"/>
                        <a:pt x="364387" y="1708976"/>
                      </a:cubicBezTo>
                      <a:cubicBezTo>
                        <a:pt x="362570" y="1711171"/>
                        <a:pt x="362065" y="1713716"/>
                        <a:pt x="360550" y="1715910"/>
                      </a:cubicBezTo>
                      <a:cubicBezTo>
                        <a:pt x="363781" y="1715120"/>
                        <a:pt x="367316" y="1714945"/>
                        <a:pt x="371861" y="1716524"/>
                      </a:cubicBezTo>
                      <a:cubicBezTo>
                        <a:pt x="363378" y="1726705"/>
                        <a:pt x="358934" y="1738554"/>
                        <a:pt x="356510" y="1751017"/>
                      </a:cubicBezTo>
                      <a:cubicBezTo>
                        <a:pt x="364387" y="1739871"/>
                        <a:pt x="371255" y="1728285"/>
                        <a:pt x="376002" y="1715471"/>
                      </a:cubicBezTo>
                      <a:cubicBezTo>
                        <a:pt x="376507" y="1715208"/>
                        <a:pt x="376709" y="1715559"/>
                        <a:pt x="376709" y="1715559"/>
                      </a:cubicBezTo>
                      <a:cubicBezTo>
                        <a:pt x="378426" y="1721966"/>
                        <a:pt x="375598" y="1728987"/>
                        <a:pt x="377315" y="1735746"/>
                      </a:cubicBezTo>
                      <a:cubicBezTo>
                        <a:pt x="377719" y="1735043"/>
                        <a:pt x="378022" y="1734341"/>
                        <a:pt x="378426" y="1733639"/>
                      </a:cubicBezTo>
                      <a:cubicBezTo>
                        <a:pt x="379537" y="1717490"/>
                        <a:pt x="383577" y="1702394"/>
                        <a:pt x="391556" y="1688527"/>
                      </a:cubicBezTo>
                      <a:cubicBezTo>
                        <a:pt x="417210" y="1693003"/>
                        <a:pt x="430743" y="1694495"/>
                        <a:pt x="436601" y="1694231"/>
                      </a:cubicBezTo>
                      <a:cubicBezTo>
                        <a:pt x="418119" y="1686859"/>
                        <a:pt x="382668" y="1676590"/>
                        <a:pt x="369942" y="1674484"/>
                      </a:cubicBezTo>
                      <a:close/>
                      <a:moveTo>
                        <a:pt x="3077996" y="1613570"/>
                      </a:moveTo>
                      <a:cubicBezTo>
                        <a:pt x="3087480" y="1611865"/>
                        <a:pt x="3096325" y="1613326"/>
                        <a:pt x="3104482" y="1617651"/>
                      </a:cubicBezTo>
                      <a:cubicBezTo>
                        <a:pt x="3112393" y="1616189"/>
                        <a:pt x="3115538" y="1615641"/>
                        <a:pt x="3104531" y="1617651"/>
                      </a:cubicBezTo>
                      <a:cubicBezTo>
                        <a:pt x="3110378" y="1620757"/>
                        <a:pt x="3115783" y="1625752"/>
                        <a:pt x="3120943" y="1631660"/>
                      </a:cubicBezTo>
                      <a:cubicBezTo>
                        <a:pt x="3232389" y="1724848"/>
                        <a:pt x="3202365" y="2386973"/>
                        <a:pt x="3085956" y="2468955"/>
                      </a:cubicBezTo>
                      <a:cubicBezTo>
                        <a:pt x="3091607" y="2472548"/>
                        <a:pt x="3100403" y="2477421"/>
                        <a:pt x="3115833" y="2484303"/>
                      </a:cubicBezTo>
                      <a:cubicBezTo>
                        <a:pt x="3115783" y="2485461"/>
                        <a:pt x="3115243" y="2486679"/>
                        <a:pt x="3115145" y="2487897"/>
                      </a:cubicBezTo>
                      <a:cubicBezTo>
                        <a:pt x="3117995" y="2489237"/>
                        <a:pt x="3119911" y="2490272"/>
                        <a:pt x="3123351" y="2491795"/>
                      </a:cubicBezTo>
                      <a:cubicBezTo>
                        <a:pt x="3121729" y="2552459"/>
                        <a:pt x="3040896" y="2617630"/>
                        <a:pt x="3064630" y="2675187"/>
                      </a:cubicBezTo>
                      <a:cubicBezTo>
                        <a:pt x="3072050" y="2672447"/>
                        <a:pt x="3076129" y="2662640"/>
                        <a:pt x="3085711" y="2664772"/>
                      </a:cubicBezTo>
                      <a:cubicBezTo>
                        <a:pt x="3085367" y="2667574"/>
                        <a:pt x="3084728" y="2671228"/>
                        <a:pt x="3084237" y="2674457"/>
                      </a:cubicBezTo>
                      <a:cubicBezTo>
                        <a:pt x="3086792" y="2672690"/>
                        <a:pt x="3089544" y="2671472"/>
                        <a:pt x="3093229" y="2672325"/>
                      </a:cubicBezTo>
                      <a:cubicBezTo>
                        <a:pt x="3090575" y="2694373"/>
                        <a:pt x="3083254" y="2732928"/>
                        <a:pt x="3069642" y="2754794"/>
                      </a:cubicBezTo>
                      <a:cubicBezTo>
                        <a:pt x="3067382" y="2757169"/>
                        <a:pt x="3066596" y="2759179"/>
                        <a:pt x="3066498" y="2760945"/>
                      </a:cubicBezTo>
                      <a:cubicBezTo>
                        <a:pt x="3076178" y="2764539"/>
                        <a:pt x="3091951" y="2765148"/>
                        <a:pt x="3094752" y="2765757"/>
                      </a:cubicBezTo>
                      <a:cubicBezTo>
                        <a:pt x="3094801" y="2768010"/>
                        <a:pt x="3094850" y="2770264"/>
                        <a:pt x="3094900" y="2772518"/>
                      </a:cubicBezTo>
                      <a:cubicBezTo>
                        <a:pt x="3098388" y="2772822"/>
                        <a:pt x="3101288" y="2773066"/>
                        <a:pt x="3102270" y="2773309"/>
                      </a:cubicBezTo>
                      <a:cubicBezTo>
                        <a:pt x="3102811" y="2805469"/>
                        <a:pt x="3103695" y="2837993"/>
                        <a:pt x="3104482" y="2870335"/>
                      </a:cubicBezTo>
                      <a:cubicBezTo>
                        <a:pt x="3115783" y="2871736"/>
                        <a:pt x="3126938" y="2871066"/>
                        <a:pt x="3137847" y="2866863"/>
                      </a:cubicBezTo>
                      <a:cubicBezTo>
                        <a:pt x="3134849" y="2871614"/>
                        <a:pt x="3130181" y="2874416"/>
                        <a:pt x="3126643" y="2878618"/>
                      </a:cubicBezTo>
                      <a:cubicBezTo>
                        <a:pt x="3132933" y="2878009"/>
                        <a:pt x="3139222" y="2876730"/>
                        <a:pt x="3145365" y="2874355"/>
                      </a:cubicBezTo>
                      <a:cubicBezTo>
                        <a:pt x="3128314" y="2901520"/>
                        <a:pt x="3102614" y="2919183"/>
                        <a:pt x="3068512" y="2927466"/>
                      </a:cubicBezTo>
                      <a:cubicBezTo>
                        <a:pt x="3071215" y="2924299"/>
                        <a:pt x="3073377" y="2922106"/>
                        <a:pt x="3075637" y="2919548"/>
                      </a:cubicBezTo>
                      <a:cubicBezTo>
                        <a:pt x="3069642" y="2921254"/>
                        <a:pt x="3062960" y="2922228"/>
                        <a:pt x="3055147" y="2922167"/>
                      </a:cubicBezTo>
                      <a:cubicBezTo>
                        <a:pt x="3042174" y="2917112"/>
                        <a:pt x="3033133" y="2910473"/>
                        <a:pt x="3026008" y="2903103"/>
                      </a:cubicBezTo>
                      <a:cubicBezTo>
                        <a:pt x="3010529" y="2891957"/>
                        <a:pt x="3004288" y="2877035"/>
                        <a:pt x="3005468" y="2858702"/>
                      </a:cubicBezTo>
                      <a:cubicBezTo>
                        <a:pt x="3004534" y="2859493"/>
                        <a:pt x="3004338" y="2859615"/>
                        <a:pt x="3003011" y="2860712"/>
                      </a:cubicBezTo>
                      <a:cubicBezTo>
                        <a:pt x="3002962" y="2860651"/>
                        <a:pt x="3000701" y="2856387"/>
                        <a:pt x="2998048" y="2851088"/>
                      </a:cubicBezTo>
                      <a:cubicBezTo>
                        <a:pt x="2997114" y="2851880"/>
                        <a:pt x="2996868" y="2852002"/>
                        <a:pt x="2995493" y="2853220"/>
                      </a:cubicBezTo>
                      <a:cubicBezTo>
                        <a:pt x="2995247" y="2853037"/>
                        <a:pt x="2980211" y="2825629"/>
                        <a:pt x="2979621" y="2812351"/>
                      </a:cubicBezTo>
                      <a:cubicBezTo>
                        <a:pt x="2986255" y="2808879"/>
                        <a:pt x="2992888" y="2810280"/>
                        <a:pt x="2999571" y="2816127"/>
                      </a:cubicBezTo>
                      <a:cubicBezTo>
                        <a:pt x="2946993" y="2723000"/>
                        <a:pt x="2889059" y="2602098"/>
                        <a:pt x="2809160" y="2514148"/>
                      </a:cubicBezTo>
                      <a:cubicBezTo>
                        <a:pt x="2784148" y="2487653"/>
                        <a:pt x="2757220" y="2464082"/>
                        <a:pt x="2727443" y="2445993"/>
                      </a:cubicBezTo>
                      <a:cubicBezTo>
                        <a:pt x="2584892" y="2359504"/>
                        <a:pt x="2439541" y="2466458"/>
                        <a:pt x="2363229" y="2375340"/>
                      </a:cubicBezTo>
                      <a:cubicBezTo>
                        <a:pt x="2355661" y="2367909"/>
                        <a:pt x="2348438" y="2359443"/>
                        <a:pt x="2342148" y="2348358"/>
                      </a:cubicBezTo>
                      <a:cubicBezTo>
                        <a:pt x="2342345" y="2348236"/>
                        <a:pt x="2342443" y="2348053"/>
                        <a:pt x="2342591" y="2347932"/>
                      </a:cubicBezTo>
                      <a:cubicBezTo>
                        <a:pt x="2342099" y="2347323"/>
                        <a:pt x="2341903" y="2346957"/>
                        <a:pt x="2341411" y="2346226"/>
                      </a:cubicBezTo>
                      <a:cubicBezTo>
                        <a:pt x="2341608" y="2345922"/>
                        <a:pt x="2341755" y="2345922"/>
                        <a:pt x="2341903" y="2345678"/>
                      </a:cubicBezTo>
                      <a:cubicBezTo>
                        <a:pt x="2342345" y="2346348"/>
                        <a:pt x="2342689" y="2346835"/>
                        <a:pt x="2342984" y="2347505"/>
                      </a:cubicBezTo>
                      <a:cubicBezTo>
                        <a:pt x="2343278" y="2347140"/>
                        <a:pt x="2344458" y="2345983"/>
                        <a:pt x="2344900" y="2345495"/>
                      </a:cubicBezTo>
                      <a:cubicBezTo>
                        <a:pt x="2344507" y="2344947"/>
                        <a:pt x="2344163" y="2344277"/>
                        <a:pt x="2343819" y="2343729"/>
                      </a:cubicBezTo>
                      <a:cubicBezTo>
                        <a:pt x="2343377" y="2344155"/>
                        <a:pt x="2342197" y="2345373"/>
                        <a:pt x="2341903" y="2345678"/>
                      </a:cubicBezTo>
                      <a:cubicBezTo>
                        <a:pt x="2312321" y="2297135"/>
                        <a:pt x="2274190" y="2224899"/>
                        <a:pt x="2227263" y="2175868"/>
                      </a:cubicBezTo>
                      <a:cubicBezTo>
                        <a:pt x="2212128" y="2161189"/>
                        <a:pt x="2196158" y="2148764"/>
                        <a:pt x="2179205" y="2140785"/>
                      </a:cubicBezTo>
                      <a:cubicBezTo>
                        <a:pt x="2180041" y="2140237"/>
                        <a:pt x="2180532" y="2139689"/>
                        <a:pt x="2181318" y="2139141"/>
                      </a:cubicBezTo>
                      <a:lnTo>
                        <a:pt x="2174166" y="2134753"/>
                      </a:lnTo>
                      <a:lnTo>
                        <a:pt x="2153810" y="2149363"/>
                      </a:lnTo>
                      <a:cubicBezTo>
                        <a:pt x="2154829" y="2139650"/>
                        <a:pt x="2157590" y="2133849"/>
                        <a:pt x="2161557" y="2130883"/>
                      </a:cubicBezTo>
                      <a:cubicBezTo>
                        <a:pt x="2156450" y="2134489"/>
                        <a:pt x="2151367" y="2137960"/>
                        <a:pt x="2146287" y="2141841"/>
                      </a:cubicBezTo>
                      <a:cubicBezTo>
                        <a:pt x="2148437" y="2121372"/>
                        <a:pt x="2157828" y="2117234"/>
                        <a:pt x="2171518" y="2123733"/>
                      </a:cubicBezTo>
                      <a:cubicBezTo>
                        <a:pt x="2168643" y="2125698"/>
                        <a:pt x="2165649" y="2127986"/>
                        <a:pt x="2162709" y="2130052"/>
                      </a:cubicBezTo>
                      <a:lnTo>
                        <a:pt x="2174316" y="2130907"/>
                      </a:lnTo>
                      <a:lnTo>
                        <a:pt x="2198643" y="2109380"/>
                      </a:lnTo>
                      <a:cubicBezTo>
                        <a:pt x="2244372" y="2054691"/>
                        <a:pt x="2181619" y="2005114"/>
                        <a:pt x="2255959" y="1925599"/>
                      </a:cubicBezTo>
                      <a:cubicBezTo>
                        <a:pt x="2256353" y="1930289"/>
                        <a:pt x="2258760" y="1933334"/>
                        <a:pt x="2259891" y="1937415"/>
                      </a:cubicBezTo>
                      <a:cubicBezTo>
                        <a:pt x="2261168" y="1935953"/>
                        <a:pt x="2262102" y="1934614"/>
                        <a:pt x="2263478" y="1933152"/>
                      </a:cubicBezTo>
                      <a:cubicBezTo>
                        <a:pt x="2264460" y="1944298"/>
                        <a:pt x="2267900" y="1953434"/>
                        <a:pt x="2272863" y="1961230"/>
                      </a:cubicBezTo>
                      <a:cubicBezTo>
                        <a:pt x="2277924" y="1966346"/>
                        <a:pt x="2282789" y="1971584"/>
                        <a:pt x="2290258" y="1974569"/>
                      </a:cubicBezTo>
                      <a:cubicBezTo>
                        <a:pt x="2318120" y="1969148"/>
                        <a:pt x="2265541" y="1931812"/>
                        <a:pt x="2303771" y="1893136"/>
                      </a:cubicBezTo>
                      <a:cubicBezTo>
                        <a:pt x="2356742" y="1908850"/>
                        <a:pt x="2434381" y="1814991"/>
                        <a:pt x="2445683" y="1772051"/>
                      </a:cubicBezTo>
                      <a:cubicBezTo>
                        <a:pt x="2482684" y="1774061"/>
                        <a:pt x="2521012" y="1765230"/>
                        <a:pt x="2553296" y="1749638"/>
                      </a:cubicBezTo>
                      <a:cubicBezTo>
                        <a:pt x="2561257" y="1755119"/>
                        <a:pt x="2561257" y="1755119"/>
                        <a:pt x="2568824" y="1757982"/>
                      </a:cubicBezTo>
                      <a:cubicBezTo>
                        <a:pt x="2579782" y="1752074"/>
                        <a:pt x="2577669" y="1742511"/>
                        <a:pt x="2587742" y="1752013"/>
                      </a:cubicBezTo>
                      <a:cubicBezTo>
                        <a:pt x="2655750" y="1748968"/>
                        <a:pt x="2679385" y="1677279"/>
                        <a:pt x="2748228" y="1657363"/>
                      </a:cubicBezTo>
                      <a:cubicBezTo>
                        <a:pt x="2813386" y="1695430"/>
                        <a:pt x="2816285" y="1693176"/>
                        <a:pt x="2815253" y="1698293"/>
                      </a:cubicBezTo>
                      <a:cubicBezTo>
                        <a:pt x="2830584" y="1706820"/>
                        <a:pt x="2815155" y="1701642"/>
                        <a:pt x="2829356" y="1732766"/>
                      </a:cubicBezTo>
                      <a:cubicBezTo>
                        <a:pt x="2890631" y="1669240"/>
                        <a:pt x="2993576" y="1628797"/>
                        <a:pt x="3077996" y="1613570"/>
                      </a:cubicBezTo>
                      <a:close/>
                      <a:moveTo>
                        <a:pt x="3619515" y="1613095"/>
                      </a:moveTo>
                      <a:cubicBezTo>
                        <a:pt x="3619785" y="1617004"/>
                        <a:pt x="3621895" y="1679959"/>
                        <a:pt x="3625039" y="1790236"/>
                      </a:cubicBezTo>
                      <a:cubicBezTo>
                        <a:pt x="3620818" y="1664325"/>
                        <a:pt x="3619246" y="1609187"/>
                        <a:pt x="3619515" y="1613095"/>
                      </a:cubicBezTo>
                      <a:close/>
                      <a:moveTo>
                        <a:pt x="3113236" y="1600203"/>
                      </a:moveTo>
                      <a:cubicBezTo>
                        <a:pt x="3113730" y="1600122"/>
                        <a:pt x="3107053" y="1601342"/>
                        <a:pt x="3086849" y="1605012"/>
                      </a:cubicBezTo>
                      <a:cubicBezTo>
                        <a:pt x="3045743" y="1612396"/>
                        <a:pt x="3111755" y="1600446"/>
                        <a:pt x="3113236" y="1600203"/>
                      </a:cubicBezTo>
                      <a:close/>
                      <a:moveTo>
                        <a:pt x="1324073" y="1576008"/>
                      </a:moveTo>
                      <a:cubicBezTo>
                        <a:pt x="1311751" y="1593211"/>
                        <a:pt x="1311044" y="1620068"/>
                        <a:pt x="1310842" y="1644994"/>
                      </a:cubicBezTo>
                      <a:cubicBezTo>
                        <a:pt x="1321952" y="1603831"/>
                        <a:pt x="1323770" y="1583732"/>
                        <a:pt x="1324073" y="1576008"/>
                      </a:cubicBezTo>
                      <a:close/>
                      <a:moveTo>
                        <a:pt x="293056" y="1562103"/>
                      </a:moveTo>
                      <a:cubicBezTo>
                        <a:pt x="262077" y="1576338"/>
                        <a:pt x="293510" y="1561819"/>
                        <a:pt x="293056" y="1562103"/>
                      </a:cubicBezTo>
                      <a:close/>
                      <a:moveTo>
                        <a:pt x="1707588" y="1537202"/>
                      </a:moveTo>
                      <a:cubicBezTo>
                        <a:pt x="1708979" y="1538226"/>
                        <a:pt x="1710631" y="1540837"/>
                        <a:pt x="1712551" y="1545225"/>
                      </a:cubicBezTo>
                      <a:cubicBezTo>
                        <a:pt x="1715542" y="1541684"/>
                        <a:pt x="1720630" y="1550234"/>
                        <a:pt x="1728277" y="1576770"/>
                      </a:cubicBezTo>
                      <a:cubicBezTo>
                        <a:pt x="1722109" y="1574695"/>
                        <a:pt x="1715785" y="1573918"/>
                        <a:pt x="1709328" y="1573331"/>
                      </a:cubicBezTo>
                      <a:cubicBezTo>
                        <a:pt x="1709301" y="1571052"/>
                        <a:pt x="1709374" y="1569229"/>
                        <a:pt x="1709401" y="1567185"/>
                      </a:cubicBezTo>
                      <a:cubicBezTo>
                        <a:pt x="1706857" y="1566817"/>
                        <a:pt x="1704396" y="1566042"/>
                        <a:pt x="1701805" y="1565808"/>
                      </a:cubicBezTo>
                      <a:cubicBezTo>
                        <a:pt x="1701574" y="1545352"/>
                        <a:pt x="1703413" y="1534131"/>
                        <a:pt x="1707588" y="1537202"/>
                      </a:cubicBezTo>
                      <a:close/>
                      <a:moveTo>
                        <a:pt x="1501830" y="1526771"/>
                      </a:moveTo>
                      <a:cubicBezTo>
                        <a:pt x="1484155" y="1550644"/>
                        <a:pt x="1450018" y="1598038"/>
                        <a:pt x="1440928" y="1622964"/>
                      </a:cubicBezTo>
                      <a:cubicBezTo>
                        <a:pt x="1476075" y="1603392"/>
                        <a:pt x="1496174" y="1571357"/>
                        <a:pt x="1501830" y="1526771"/>
                      </a:cubicBezTo>
                      <a:close/>
                      <a:moveTo>
                        <a:pt x="1503951" y="1523874"/>
                      </a:moveTo>
                      <a:cubicBezTo>
                        <a:pt x="1503547" y="1539673"/>
                        <a:pt x="1503749" y="1533090"/>
                        <a:pt x="1503951" y="1523962"/>
                      </a:cubicBezTo>
                      <a:cubicBezTo>
                        <a:pt x="1503951" y="1523874"/>
                        <a:pt x="1503951" y="1523874"/>
                        <a:pt x="1503951" y="1523874"/>
                      </a:cubicBezTo>
                      <a:close/>
                      <a:moveTo>
                        <a:pt x="1412333" y="1488767"/>
                      </a:moveTo>
                      <a:cubicBezTo>
                        <a:pt x="1409846" y="1489206"/>
                        <a:pt x="1413709" y="1491137"/>
                        <a:pt x="1419819" y="1493156"/>
                      </a:cubicBezTo>
                      <a:cubicBezTo>
                        <a:pt x="1321346" y="1494209"/>
                        <a:pt x="1207117" y="1594264"/>
                        <a:pt x="1177121" y="1683260"/>
                      </a:cubicBezTo>
                      <a:cubicBezTo>
                        <a:pt x="1234084" y="1649119"/>
                        <a:pt x="1264989" y="1591368"/>
                        <a:pt x="1322255" y="1555910"/>
                      </a:cubicBezTo>
                      <a:lnTo>
                        <a:pt x="1316599" y="1568460"/>
                      </a:lnTo>
                      <a:cubicBezTo>
                        <a:pt x="1314983" y="1570655"/>
                        <a:pt x="1314680" y="1573902"/>
                        <a:pt x="1313468" y="1576360"/>
                      </a:cubicBezTo>
                      <a:cubicBezTo>
                        <a:pt x="1319023" y="1572147"/>
                        <a:pt x="1323770" y="1567232"/>
                        <a:pt x="1329830" y="1563458"/>
                      </a:cubicBezTo>
                      <a:lnTo>
                        <a:pt x="1325285" y="1573288"/>
                      </a:lnTo>
                      <a:cubicBezTo>
                        <a:pt x="1326295" y="1575043"/>
                        <a:pt x="1328214" y="1577939"/>
                        <a:pt x="1331648" y="1581099"/>
                      </a:cubicBezTo>
                      <a:cubicBezTo>
                        <a:pt x="1331749" y="1578027"/>
                        <a:pt x="1331850" y="1579519"/>
                        <a:pt x="1334375" y="1583205"/>
                      </a:cubicBezTo>
                      <a:cubicBezTo>
                        <a:pt x="1342960" y="1589700"/>
                        <a:pt x="1358715" y="1596283"/>
                        <a:pt x="1388914" y="1595317"/>
                      </a:cubicBezTo>
                      <a:cubicBezTo>
                        <a:pt x="1397499" y="1588033"/>
                        <a:pt x="1398004" y="1576272"/>
                        <a:pt x="1403357" y="1567144"/>
                      </a:cubicBezTo>
                      <a:cubicBezTo>
                        <a:pt x="1409720" y="1571620"/>
                        <a:pt x="1417698" y="1577764"/>
                        <a:pt x="1424061" y="1582591"/>
                      </a:cubicBezTo>
                      <a:cubicBezTo>
                        <a:pt x="1440524" y="1570655"/>
                        <a:pt x="1412850" y="1525279"/>
                        <a:pt x="1405175" y="1516063"/>
                      </a:cubicBezTo>
                      <a:cubicBezTo>
                        <a:pt x="1429212" y="1512640"/>
                        <a:pt x="1441736" y="1506409"/>
                        <a:pt x="1443453" y="1497895"/>
                      </a:cubicBezTo>
                      <a:cubicBezTo>
                        <a:pt x="1437292" y="1497808"/>
                        <a:pt x="1427293" y="1495613"/>
                        <a:pt x="1419819" y="1493156"/>
                      </a:cubicBezTo>
                      <a:cubicBezTo>
                        <a:pt x="1427697" y="1493068"/>
                        <a:pt x="1435575" y="1493244"/>
                        <a:pt x="1443251" y="1494209"/>
                      </a:cubicBezTo>
                      <a:cubicBezTo>
                        <a:pt x="1443251" y="1493946"/>
                        <a:pt x="1443049" y="1493595"/>
                        <a:pt x="1442948" y="1493331"/>
                      </a:cubicBezTo>
                      <a:cubicBezTo>
                        <a:pt x="1423657" y="1489382"/>
                        <a:pt x="1414820" y="1488329"/>
                        <a:pt x="1412333" y="1488767"/>
                      </a:cubicBezTo>
                      <a:close/>
                      <a:moveTo>
                        <a:pt x="1524757" y="1439530"/>
                      </a:moveTo>
                      <a:cubicBezTo>
                        <a:pt x="1532129" y="1441900"/>
                        <a:pt x="1531422" y="1446463"/>
                        <a:pt x="1528897" y="1449272"/>
                      </a:cubicBezTo>
                      <a:cubicBezTo>
                        <a:pt x="1511526" y="1455416"/>
                        <a:pt x="1499305" y="1466299"/>
                        <a:pt x="1491831" y="1482009"/>
                      </a:cubicBezTo>
                      <a:cubicBezTo>
                        <a:pt x="1482842" y="1498597"/>
                        <a:pt x="1476883" y="1508954"/>
                        <a:pt x="1478196" y="1519047"/>
                      </a:cubicBezTo>
                      <a:cubicBezTo>
                        <a:pt x="1489104" y="1504829"/>
                        <a:pt x="1533139" y="1459980"/>
                        <a:pt x="1532634" y="1440846"/>
                      </a:cubicBezTo>
                      <a:cubicBezTo>
                        <a:pt x="1530311" y="1440232"/>
                        <a:pt x="1528594" y="1439179"/>
                        <a:pt x="1524757" y="1439530"/>
                      </a:cubicBezTo>
                      <a:close/>
                      <a:moveTo>
                        <a:pt x="533762" y="1396963"/>
                      </a:moveTo>
                      <a:cubicBezTo>
                        <a:pt x="528106" y="1398718"/>
                        <a:pt x="523561" y="1401439"/>
                        <a:pt x="516895" y="1402316"/>
                      </a:cubicBezTo>
                      <a:cubicBezTo>
                        <a:pt x="514572" y="1411005"/>
                        <a:pt x="508815" y="1427330"/>
                        <a:pt x="501038" y="1444971"/>
                      </a:cubicBezTo>
                      <a:cubicBezTo>
                        <a:pt x="510431" y="1426365"/>
                        <a:pt x="521339" y="1411707"/>
                        <a:pt x="533762" y="1396963"/>
                      </a:cubicBezTo>
                      <a:close/>
                      <a:moveTo>
                        <a:pt x="335312" y="1333500"/>
                      </a:moveTo>
                      <a:cubicBezTo>
                        <a:pt x="333507" y="1338239"/>
                        <a:pt x="331491" y="1342575"/>
                        <a:pt x="330187" y="1348297"/>
                      </a:cubicBezTo>
                      <a:cubicBezTo>
                        <a:pt x="330187" y="1347907"/>
                        <a:pt x="331725" y="1341945"/>
                        <a:pt x="335312" y="1333500"/>
                      </a:cubicBezTo>
                      <a:close/>
                      <a:moveTo>
                        <a:pt x="322612" y="1333500"/>
                      </a:moveTo>
                      <a:cubicBezTo>
                        <a:pt x="320807" y="1338239"/>
                        <a:pt x="318792" y="1342575"/>
                        <a:pt x="317487" y="1348297"/>
                      </a:cubicBezTo>
                      <a:cubicBezTo>
                        <a:pt x="317487" y="1347907"/>
                        <a:pt x="319026" y="1341945"/>
                        <a:pt x="322612" y="1333500"/>
                      </a:cubicBezTo>
                      <a:close/>
                      <a:moveTo>
                        <a:pt x="317487" y="1320984"/>
                      </a:moveTo>
                      <a:cubicBezTo>
                        <a:pt x="317698" y="1320906"/>
                        <a:pt x="317368" y="1320612"/>
                        <a:pt x="317698" y="1320984"/>
                      </a:cubicBezTo>
                      <a:cubicBezTo>
                        <a:pt x="317698" y="1320984"/>
                        <a:pt x="317574" y="1321108"/>
                        <a:pt x="317487" y="1321195"/>
                      </a:cubicBezTo>
                      <a:cubicBezTo>
                        <a:pt x="317487" y="1321108"/>
                        <a:pt x="317487" y="1321108"/>
                        <a:pt x="317487" y="1320984"/>
                      </a:cubicBezTo>
                      <a:close/>
                      <a:moveTo>
                        <a:pt x="317409" y="1320800"/>
                      </a:moveTo>
                      <a:cubicBezTo>
                        <a:pt x="298266" y="1366997"/>
                        <a:pt x="303061" y="1336428"/>
                        <a:pt x="317409" y="1320800"/>
                      </a:cubicBezTo>
                      <a:close/>
                      <a:moveTo>
                        <a:pt x="498548" y="1269999"/>
                      </a:moveTo>
                      <a:cubicBezTo>
                        <a:pt x="507619" y="1270013"/>
                        <a:pt x="507078" y="1271167"/>
                        <a:pt x="477439" y="1274690"/>
                      </a:cubicBezTo>
                      <a:cubicBezTo>
                        <a:pt x="477439" y="1274690"/>
                        <a:pt x="463296" y="1273739"/>
                        <a:pt x="463296" y="1273739"/>
                      </a:cubicBezTo>
                      <a:cubicBezTo>
                        <a:pt x="441609" y="1273118"/>
                        <a:pt x="483429" y="1269975"/>
                        <a:pt x="498548" y="1269999"/>
                      </a:cubicBezTo>
                      <a:close/>
                      <a:moveTo>
                        <a:pt x="412541" y="1244600"/>
                      </a:moveTo>
                      <a:cubicBezTo>
                        <a:pt x="413413" y="1244931"/>
                        <a:pt x="414194" y="1245220"/>
                        <a:pt x="414984" y="1246167"/>
                      </a:cubicBezTo>
                      <a:cubicBezTo>
                        <a:pt x="413413" y="1250341"/>
                        <a:pt x="410102" y="1254645"/>
                        <a:pt x="406387" y="1258576"/>
                      </a:cubicBezTo>
                      <a:cubicBezTo>
                        <a:pt x="408527" y="1253988"/>
                        <a:pt x="410561" y="1249307"/>
                        <a:pt x="412541" y="1244600"/>
                      </a:cubicBezTo>
                      <a:close/>
                      <a:moveTo>
                        <a:pt x="319832" y="1244600"/>
                      </a:moveTo>
                      <a:cubicBezTo>
                        <a:pt x="317065" y="1247544"/>
                        <a:pt x="316707" y="1251895"/>
                        <a:pt x="317129" y="1256735"/>
                      </a:cubicBezTo>
                      <a:cubicBezTo>
                        <a:pt x="320324" y="1254953"/>
                        <a:pt x="323290" y="1252914"/>
                        <a:pt x="327355" y="1252122"/>
                      </a:cubicBezTo>
                      <a:cubicBezTo>
                        <a:pt x="321539" y="1258308"/>
                        <a:pt x="325226" y="1270044"/>
                        <a:pt x="327956" y="1281535"/>
                      </a:cubicBezTo>
                      <a:cubicBezTo>
                        <a:pt x="338885" y="1256675"/>
                        <a:pt x="377605" y="1267749"/>
                        <a:pt x="397220" y="1246627"/>
                      </a:cubicBezTo>
                      <a:cubicBezTo>
                        <a:pt x="394715" y="1252253"/>
                        <a:pt x="392177" y="1257694"/>
                        <a:pt x="389646" y="1263184"/>
                      </a:cubicBezTo>
                      <a:cubicBezTo>
                        <a:pt x="395143" y="1261002"/>
                        <a:pt x="400569" y="1258648"/>
                        <a:pt x="404743" y="1254148"/>
                      </a:cubicBezTo>
                      <a:cubicBezTo>
                        <a:pt x="396920" y="1271725"/>
                        <a:pt x="388649" y="1289223"/>
                        <a:pt x="381861" y="1302997"/>
                      </a:cubicBezTo>
                      <a:lnTo>
                        <a:pt x="379527" y="1303272"/>
                      </a:lnTo>
                      <a:lnTo>
                        <a:pt x="371438" y="1318462"/>
                      </a:lnTo>
                      <a:cubicBezTo>
                        <a:pt x="366538" y="1327670"/>
                        <a:pt x="367754" y="1325332"/>
                        <a:pt x="372325" y="1316190"/>
                      </a:cubicBezTo>
                      <a:lnTo>
                        <a:pt x="378676" y="1303372"/>
                      </a:lnTo>
                      <a:lnTo>
                        <a:pt x="370625" y="1304320"/>
                      </a:lnTo>
                      <a:cubicBezTo>
                        <a:pt x="356845" y="1330211"/>
                        <a:pt x="360111" y="1324233"/>
                        <a:pt x="369935" y="1304404"/>
                      </a:cubicBezTo>
                      <a:cubicBezTo>
                        <a:pt x="357471" y="1305786"/>
                        <a:pt x="346766" y="1310608"/>
                        <a:pt x="339064" y="1321318"/>
                      </a:cubicBezTo>
                      <a:cubicBezTo>
                        <a:pt x="340566" y="1318827"/>
                        <a:pt x="341793" y="1316473"/>
                        <a:pt x="343615" y="1313868"/>
                      </a:cubicBezTo>
                      <a:lnTo>
                        <a:pt x="331663" y="1324376"/>
                      </a:lnTo>
                      <a:cubicBezTo>
                        <a:pt x="333734" y="1319894"/>
                        <a:pt x="334660" y="1315299"/>
                        <a:pt x="335216" y="1310674"/>
                      </a:cubicBezTo>
                      <a:cubicBezTo>
                        <a:pt x="334111" y="1311949"/>
                        <a:pt x="332570" y="1312366"/>
                        <a:pt x="331541" y="1313791"/>
                      </a:cubicBezTo>
                      <a:cubicBezTo>
                        <a:pt x="332180" y="1312730"/>
                        <a:pt x="332877" y="1311663"/>
                        <a:pt x="333484" y="1310614"/>
                      </a:cubicBezTo>
                      <a:cubicBezTo>
                        <a:pt x="333286" y="1310763"/>
                        <a:pt x="332813" y="1311109"/>
                        <a:pt x="332666" y="1311222"/>
                      </a:cubicBezTo>
                      <a:cubicBezTo>
                        <a:pt x="333037" y="1311097"/>
                        <a:pt x="333139" y="1310769"/>
                        <a:pt x="333484" y="1310608"/>
                      </a:cubicBezTo>
                      <a:cubicBezTo>
                        <a:pt x="334111" y="1309535"/>
                        <a:pt x="334743" y="1308457"/>
                        <a:pt x="335485" y="1307342"/>
                      </a:cubicBezTo>
                      <a:cubicBezTo>
                        <a:pt x="335491" y="1307205"/>
                        <a:pt x="335434" y="1307056"/>
                        <a:pt x="335440" y="1306919"/>
                      </a:cubicBezTo>
                      <a:lnTo>
                        <a:pt x="324140" y="1316854"/>
                      </a:lnTo>
                      <a:cubicBezTo>
                        <a:pt x="325981" y="1312873"/>
                        <a:pt x="326684" y="1308784"/>
                        <a:pt x="327304" y="1304684"/>
                      </a:cubicBezTo>
                      <a:cubicBezTo>
                        <a:pt x="324856" y="1308445"/>
                        <a:pt x="320695" y="1311317"/>
                        <a:pt x="312719" y="1312176"/>
                      </a:cubicBezTo>
                      <a:cubicBezTo>
                        <a:pt x="312444" y="1309166"/>
                        <a:pt x="311984" y="1306001"/>
                        <a:pt x="311575" y="1302771"/>
                      </a:cubicBezTo>
                      <a:cubicBezTo>
                        <a:pt x="310712" y="1303069"/>
                        <a:pt x="309824" y="1303355"/>
                        <a:pt x="308820" y="1303587"/>
                      </a:cubicBezTo>
                      <a:cubicBezTo>
                        <a:pt x="307491" y="1308987"/>
                        <a:pt x="306487" y="1314512"/>
                        <a:pt x="305292" y="1319965"/>
                      </a:cubicBezTo>
                      <a:cubicBezTo>
                        <a:pt x="306660" y="1317921"/>
                        <a:pt x="308143" y="1315913"/>
                        <a:pt x="309785" y="1314125"/>
                      </a:cubicBezTo>
                      <a:cubicBezTo>
                        <a:pt x="307248" y="1320246"/>
                        <a:pt x="305183" y="1324859"/>
                        <a:pt x="303451" y="1328500"/>
                      </a:cubicBezTo>
                      <a:cubicBezTo>
                        <a:pt x="301988" y="1335623"/>
                        <a:pt x="300108" y="1342608"/>
                        <a:pt x="298869" y="1349808"/>
                      </a:cubicBezTo>
                      <a:cubicBezTo>
                        <a:pt x="290048" y="1351417"/>
                        <a:pt x="284392" y="1356638"/>
                        <a:pt x="281944" y="1365775"/>
                      </a:cubicBezTo>
                      <a:cubicBezTo>
                        <a:pt x="279426" y="1368415"/>
                        <a:pt x="277483" y="1370567"/>
                        <a:pt x="274210" y="1373338"/>
                      </a:cubicBezTo>
                      <a:cubicBezTo>
                        <a:pt x="280059" y="1367092"/>
                        <a:pt x="283229" y="1356936"/>
                        <a:pt x="285485" y="1345069"/>
                      </a:cubicBezTo>
                      <a:cubicBezTo>
                        <a:pt x="280289" y="1347686"/>
                        <a:pt x="276204" y="1351578"/>
                        <a:pt x="274421" y="1358253"/>
                      </a:cubicBezTo>
                      <a:cubicBezTo>
                        <a:pt x="271903" y="1360893"/>
                        <a:pt x="269960" y="1363045"/>
                        <a:pt x="266687" y="1365816"/>
                      </a:cubicBezTo>
                      <a:cubicBezTo>
                        <a:pt x="289972" y="1340969"/>
                        <a:pt x="270906" y="1254154"/>
                        <a:pt x="319832" y="1244600"/>
                      </a:cubicBezTo>
                      <a:close/>
                      <a:moveTo>
                        <a:pt x="480229" y="1181632"/>
                      </a:moveTo>
                      <a:cubicBezTo>
                        <a:pt x="483090" y="1184523"/>
                        <a:pt x="480872" y="1198424"/>
                        <a:pt x="472649" y="1203698"/>
                      </a:cubicBezTo>
                      <a:cubicBezTo>
                        <a:pt x="468144" y="1194770"/>
                        <a:pt x="469136" y="1188069"/>
                        <a:pt x="475708" y="1183138"/>
                      </a:cubicBezTo>
                      <a:cubicBezTo>
                        <a:pt x="477757" y="1180928"/>
                        <a:pt x="479275" y="1180668"/>
                        <a:pt x="480229" y="1181632"/>
                      </a:cubicBezTo>
                      <a:close/>
                      <a:moveTo>
                        <a:pt x="467528" y="1181632"/>
                      </a:moveTo>
                      <a:cubicBezTo>
                        <a:pt x="470389" y="1184523"/>
                        <a:pt x="468171" y="1198424"/>
                        <a:pt x="459950" y="1203698"/>
                      </a:cubicBezTo>
                      <a:cubicBezTo>
                        <a:pt x="455445" y="1194770"/>
                        <a:pt x="456437" y="1188069"/>
                        <a:pt x="463008" y="1183138"/>
                      </a:cubicBezTo>
                      <a:cubicBezTo>
                        <a:pt x="465056" y="1180928"/>
                        <a:pt x="466574" y="1180668"/>
                        <a:pt x="467528" y="1181632"/>
                      </a:cubicBezTo>
                      <a:close/>
                      <a:moveTo>
                        <a:pt x="1016261" y="1173646"/>
                      </a:moveTo>
                      <a:lnTo>
                        <a:pt x="1016140" y="1173979"/>
                      </a:lnTo>
                      <a:lnTo>
                        <a:pt x="1016242" y="1173864"/>
                      </a:lnTo>
                      <a:close/>
                      <a:moveTo>
                        <a:pt x="413917" y="1169325"/>
                      </a:moveTo>
                      <a:cubicBezTo>
                        <a:pt x="417628" y="1168752"/>
                        <a:pt x="418638" y="1172330"/>
                        <a:pt x="417787" y="1178639"/>
                      </a:cubicBezTo>
                      <a:cubicBezTo>
                        <a:pt x="433069" y="1170298"/>
                        <a:pt x="423535" y="1200360"/>
                        <a:pt x="408274" y="1236050"/>
                      </a:cubicBezTo>
                      <a:cubicBezTo>
                        <a:pt x="405060" y="1235059"/>
                        <a:pt x="401371" y="1237152"/>
                        <a:pt x="398292" y="1237169"/>
                      </a:cubicBezTo>
                      <a:cubicBezTo>
                        <a:pt x="396949" y="1238958"/>
                        <a:pt x="396197" y="1240810"/>
                        <a:pt x="394598" y="1242501"/>
                      </a:cubicBezTo>
                      <a:cubicBezTo>
                        <a:pt x="395866" y="1239780"/>
                        <a:pt x="397041" y="1236991"/>
                        <a:pt x="398244" y="1234220"/>
                      </a:cubicBezTo>
                      <a:cubicBezTo>
                        <a:pt x="398639" y="1232325"/>
                        <a:pt x="398608" y="1230316"/>
                        <a:pt x="399594" y="1228587"/>
                      </a:cubicBezTo>
                      <a:cubicBezTo>
                        <a:pt x="396527" y="1228273"/>
                        <a:pt x="393176" y="1229871"/>
                        <a:pt x="390369" y="1229718"/>
                      </a:cubicBezTo>
                      <a:cubicBezTo>
                        <a:pt x="388790" y="1227188"/>
                        <a:pt x="389814" y="1225374"/>
                        <a:pt x="391080" y="1223628"/>
                      </a:cubicBezTo>
                      <a:cubicBezTo>
                        <a:pt x="390222" y="1223399"/>
                        <a:pt x="389332" y="1223548"/>
                        <a:pt x="388510" y="1222980"/>
                      </a:cubicBezTo>
                      <a:cubicBezTo>
                        <a:pt x="389211" y="1220687"/>
                        <a:pt x="389689" y="1219386"/>
                        <a:pt x="390313" y="1217457"/>
                      </a:cubicBezTo>
                      <a:cubicBezTo>
                        <a:pt x="387181" y="1217127"/>
                        <a:pt x="383962" y="1217521"/>
                        <a:pt x="380987" y="1215457"/>
                      </a:cubicBezTo>
                      <a:cubicBezTo>
                        <a:pt x="388230" y="1191922"/>
                        <a:pt x="391073" y="1188361"/>
                        <a:pt x="391370" y="1187327"/>
                      </a:cubicBezTo>
                      <a:cubicBezTo>
                        <a:pt x="425433" y="1150954"/>
                        <a:pt x="401776" y="1176723"/>
                        <a:pt x="393841" y="1184920"/>
                      </a:cubicBezTo>
                      <a:cubicBezTo>
                        <a:pt x="403795" y="1174623"/>
                        <a:pt x="410207" y="1169898"/>
                        <a:pt x="413917" y="1169325"/>
                      </a:cubicBezTo>
                      <a:close/>
                      <a:moveTo>
                        <a:pt x="1029732" y="1168412"/>
                      </a:moveTo>
                      <a:cubicBezTo>
                        <a:pt x="1027752" y="1189709"/>
                        <a:pt x="1029075" y="1167792"/>
                        <a:pt x="1029732" y="1168412"/>
                      </a:cubicBezTo>
                      <a:close/>
                      <a:moveTo>
                        <a:pt x="1018151" y="1155700"/>
                      </a:moveTo>
                      <a:cubicBezTo>
                        <a:pt x="1019603" y="1156982"/>
                        <a:pt x="1020925" y="1158308"/>
                        <a:pt x="1021583" y="1158927"/>
                      </a:cubicBezTo>
                      <a:lnTo>
                        <a:pt x="1016578" y="1172769"/>
                      </a:lnTo>
                      <a:lnTo>
                        <a:pt x="1016493" y="1173581"/>
                      </a:lnTo>
                      <a:lnTo>
                        <a:pt x="1025674" y="1163222"/>
                      </a:lnTo>
                      <a:cubicBezTo>
                        <a:pt x="1027124" y="1164503"/>
                        <a:pt x="1028448" y="1165832"/>
                        <a:pt x="1029104" y="1166452"/>
                      </a:cubicBezTo>
                      <a:cubicBezTo>
                        <a:pt x="1027124" y="1187746"/>
                        <a:pt x="997142" y="1212192"/>
                        <a:pt x="998134" y="1208674"/>
                      </a:cubicBezTo>
                      <a:cubicBezTo>
                        <a:pt x="999667" y="1200930"/>
                        <a:pt x="1002805" y="1194175"/>
                        <a:pt x="1006253" y="1187649"/>
                      </a:cubicBezTo>
                      <a:cubicBezTo>
                        <a:pt x="998166" y="1196847"/>
                        <a:pt x="990089" y="1203017"/>
                        <a:pt x="990612" y="1201152"/>
                      </a:cubicBezTo>
                      <a:cubicBezTo>
                        <a:pt x="994328" y="1182374"/>
                        <a:pt x="1003966" y="1167116"/>
                        <a:pt x="1018151" y="1155700"/>
                      </a:cubicBezTo>
                      <a:close/>
                      <a:moveTo>
                        <a:pt x="375676" y="1143993"/>
                      </a:moveTo>
                      <a:cubicBezTo>
                        <a:pt x="377940" y="1142436"/>
                        <a:pt x="379003" y="1142595"/>
                        <a:pt x="378124" y="1145312"/>
                      </a:cubicBezTo>
                      <a:lnTo>
                        <a:pt x="376847" y="1147857"/>
                      </a:lnTo>
                      <a:lnTo>
                        <a:pt x="378429" y="1146184"/>
                      </a:lnTo>
                      <a:cubicBezTo>
                        <a:pt x="386370" y="1139199"/>
                        <a:pt x="387722" y="1142168"/>
                        <a:pt x="368783" y="1170651"/>
                      </a:cubicBezTo>
                      <a:cubicBezTo>
                        <a:pt x="372264" y="1171945"/>
                        <a:pt x="375574" y="1173494"/>
                        <a:pt x="375108" y="1176081"/>
                      </a:cubicBezTo>
                      <a:cubicBezTo>
                        <a:pt x="374901" y="1176542"/>
                        <a:pt x="374497" y="1176889"/>
                        <a:pt x="374284" y="1177349"/>
                      </a:cubicBezTo>
                      <a:cubicBezTo>
                        <a:pt x="378252" y="1178786"/>
                        <a:pt x="383204" y="1180428"/>
                        <a:pt x="382628" y="1183603"/>
                      </a:cubicBezTo>
                      <a:lnTo>
                        <a:pt x="359347" y="1219625"/>
                      </a:lnTo>
                      <a:lnTo>
                        <a:pt x="359618" y="1219361"/>
                      </a:lnTo>
                      <a:lnTo>
                        <a:pt x="359268" y="1219746"/>
                      </a:lnTo>
                      <a:lnTo>
                        <a:pt x="359217" y="1219825"/>
                      </a:lnTo>
                      <a:lnTo>
                        <a:pt x="359188" y="1219835"/>
                      </a:lnTo>
                      <a:lnTo>
                        <a:pt x="355741" y="1223621"/>
                      </a:lnTo>
                      <a:cubicBezTo>
                        <a:pt x="355150" y="1223993"/>
                        <a:pt x="356369" y="1222620"/>
                        <a:pt x="357610" y="1221308"/>
                      </a:cubicBezTo>
                      <a:lnTo>
                        <a:pt x="359100" y="1219864"/>
                      </a:lnTo>
                      <a:lnTo>
                        <a:pt x="355402" y="1221103"/>
                      </a:lnTo>
                      <a:cubicBezTo>
                        <a:pt x="353789" y="1220809"/>
                        <a:pt x="351981" y="1219145"/>
                        <a:pt x="350410" y="1214159"/>
                      </a:cubicBezTo>
                      <a:cubicBezTo>
                        <a:pt x="350478" y="1213663"/>
                        <a:pt x="350744" y="1213305"/>
                        <a:pt x="350823" y="1212815"/>
                      </a:cubicBezTo>
                      <a:cubicBezTo>
                        <a:pt x="348925" y="1213965"/>
                        <a:pt x="345600" y="1215248"/>
                        <a:pt x="342887" y="1206638"/>
                      </a:cubicBezTo>
                      <a:cubicBezTo>
                        <a:pt x="344399" y="1195895"/>
                        <a:pt x="348659" y="1187111"/>
                        <a:pt x="354207" y="1179216"/>
                      </a:cubicBezTo>
                      <a:cubicBezTo>
                        <a:pt x="352238" y="1179993"/>
                        <a:pt x="350050" y="1180924"/>
                        <a:pt x="348544" y="1181445"/>
                      </a:cubicBezTo>
                      <a:lnTo>
                        <a:pt x="351831" y="1177152"/>
                      </a:lnTo>
                      <a:lnTo>
                        <a:pt x="342887" y="1181625"/>
                      </a:lnTo>
                      <a:cubicBezTo>
                        <a:pt x="351287" y="1168781"/>
                        <a:pt x="368885" y="1148663"/>
                        <a:pt x="375676" y="1143993"/>
                      </a:cubicBezTo>
                      <a:close/>
                      <a:moveTo>
                        <a:pt x="574649" y="1143390"/>
                      </a:moveTo>
                      <a:cubicBezTo>
                        <a:pt x="576976" y="1144383"/>
                        <a:pt x="578454" y="1147197"/>
                        <a:pt x="579343" y="1150866"/>
                      </a:cubicBezTo>
                      <a:cubicBezTo>
                        <a:pt x="586109" y="1149955"/>
                        <a:pt x="588063" y="1159985"/>
                        <a:pt x="587975" y="1170290"/>
                      </a:cubicBezTo>
                      <a:cubicBezTo>
                        <a:pt x="593496" y="1166729"/>
                        <a:pt x="599647" y="1164584"/>
                        <a:pt x="604361" y="1167562"/>
                      </a:cubicBezTo>
                      <a:lnTo>
                        <a:pt x="608496" y="1174320"/>
                      </a:lnTo>
                      <a:cubicBezTo>
                        <a:pt x="609638" y="1174536"/>
                        <a:pt x="610858" y="1174438"/>
                        <a:pt x="611881" y="1175084"/>
                      </a:cubicBezTo>
                      <a:lnTo>
                        <a:pt x="620736" y="1189562"/>
                      </a:lnTo>
                      <a:cubicBezTo>
                        <a:pt x="624953" y="1197545"/>
                        <a:pt x="604650" y="1238405"/>
                        <a:pt x="597987" y="1245394"/>
                      </a:cubicBezTo>
                      <a:cubicBezTo>
                        <a:pt x="586952" y="1244635"/>
                        <a:pt x="543032" y="1229379"/>
                        <a:pt x="530994" y="1211297"/>
                      </a:cubicBezTo>
                      <a:cubicBezTo>
                        <a:pt x="516319" y="1198754"/>
                        <a:pt x="513306" y="1183861"/>
                        <a:pt x="549147" y="1171078"/>
                      </a:cubicBezTo>
                      <a:cubicBezTo>
                        <a:pt x="557334" y="1164834"/>
                        <a:pt x="562508" y="1156601"/>
                        <a:pt x="564865" y="1146850"/>
                      </a:cubicBezTo>
                      <a:cubicBezTo>
                        <a:pt x="569148" y="1143228"/>
                        <a:pt x="572323" y="1142398"/>
                        <a:pt x="574649" y="1143390"/>
                      </a:cubicBezTo>
                      <a:close/>
                      <a:moveTo>
                        <a:pt x="1100672" y="1143161"/>
                      </a:moveTo>
                      <a:cubicBezTo>
                        <a:pt x="1102555" y="1141518"/>
                        <a:pt x="1089543" y="1152968"/>
                        <a:pt x="1092674" y="1150181"/>
                      </a:cubicBezTo>
                      <a:cubicBezTo>
                        <a:pt x="1097762" y="1145712"/>
                        <a:pt x="1100044" y="1143709"/>
                        <a:pt x="1100672" y="1143161"/>
                      </a:cubicBezTo>
                      <a:close/>
                      <a:moveTo>
                        <a:pt x="1006393" y="1120326"/>
                      </a:moveTo>
                      <a:cubicBezTo>
                        <a:pt x="1005430" y="1120443"/>
                        <a:pt x="1004383" y="1121356"/>
                        <a:pt x="1003516" y="1121219"/>
                      </a:cubicBezTo>
                      <a:cubicBezTo>
                        <a:pt x="1003374" y="1121402"/>
                        <a:pt x="1003180" y="1121650"/>
                        <a:pt x="1003038" y="1121839"/>
                      </a:cubicBezTo>
                      <a:cubicBezTo>
                        <a:pt x="1004156" y="1121350"/>
                        <a:pt x="1005268" y="1120796"/>
                        <a:pt x="1006393" y="1120326"/>
                      </a:cubicBezTo>
                      <a:close/>
                      <a:moveTo>
                        <a:pt x="1073692" y="1118235"/>
                      </a:moveTo>
                      <a:cubicBezTo>
                        <a:pt x="1077305" y="1119428"/>
                        <a:pt x="1080598" y="1122239"/>
                        <a:pt x="1081547" y="1126129"/>
                      </a:cubicBezTo>
                      <a:cubicBezTo>
                        <a:pt x="1089322" y="1128329"/>
                        <a:pt x="1095944" y="1136527"/>
                        <a:pt x="1082355" y="1148461"/>
                      </a:cubicBezTo>
                      <a:cubicBezTo>
                        <a:pt x="1078180" y="1152176"/>
                        <a:pt x="1065560" y="1150812"/>
                        <a:pt x="1062130" y="1150730"/>
                      </a:cubicBezTo>
                      <a:cubicBezTo>
                        <a:pt x="1061602" y="1148135"/>
                        <a:pt x="1062369" y="1145849"/>
                        <a:pt x="1062653" y="1143447"/>
                      </a:cubicBezTo>
                      <a:cubicBezTo>
                        <a:pt x="1059378" y="1143419"/>
                        <a:pt x="1056013" y="1143240"/>
                        <a:pt x="1054607" y="1143209"/>
                      </a:cubicBezTo>
                      <a:cubicBezTo>
                        <a:pt x="1052784" y="1134281"/>
                        <a:pt x="1055724" y="1126423"/>
                        <a:pt x="1063916" y="1120054"/>
                      </a:cubicBezTo>
                      <a:cubicBezTo>
                        <a:pt x="1066146" y="1117468"/>
                        <a:pt x="1070079" y="1117042"/>
                        <a:pt x="1073692" y="1118235"/>
                      </a:cubicBezTo>
                      <a:close/>
                      <a:moveTo>
                        <a:pt x="428080" y="1117764"/>
                      </a:moveTo>
                      <a:cubicBezTo>
                        <a:pt x="432133" y="1117077"/>
                        <a:pt x="437241" y="1118556"/>
                        <a:pt x="443404" y="1122196"/>
                      </a:cubicBezTo>
                      <a:cubicBezTo>
                        <a:pt x="443097" y="1122499"/>
                        <a:pt x="443335" y="1124937"/>
                        <a:pt x="442903" y="1127399"/>
                      </a:cubicBezTo>
                      <a:cubicBezTo>
                        <a:pt x="445548" y="1128119"/>
                        <a:pt x="447698" y="1127811"/>
                        <a:pt x="450926" y="1129718"/>
                      </a:cubicBezTo>
                      <a:cubicBezTo>
                        <a:pt x="450596" y="1130044"/>
                        <a:pt x="451000" y="1132657"/>
                        <a:pt x="450385" y="1135339"/>
                      </a:cubicBezTo>
                      <a:cubicBezTo>
                        <a:pt x="445439" y="1141874"/>
                        <a:pt x="446508" y="1139889"/>
                        <a:pt x="448107" y="1137620"/>
                      </a:cubicBezTo>
                      <a:cubicBezTo>
                        <a:pt x="440479" y="1145947"/>
                        <a:pt x="433222" y="1145391"/>
                        <a:pt x="426609" y="1133851"/>
                      </a:cubicBezTo>
                      <a:cubicBezTo>
                        <a:pt x="426697" y="1133625"/>
                        <a:pt x="426922" y="1133680"/>
                        <a:pt x="427013" y="1133464"/>
                      </a:cubicBezTo>
                      <a:cubicBezTo>
                        <a:pt x="424313" y="1132147"/>
                        <a:pt x="421613" y="1130742"/>
                        <a:pt x="419087" y="1126329"/>
                      </a:cubicBezTo>
                      <a:cubicBezTo>
                        <a:pt x="421030" y="1121304"/>
                        <a:pt x="424028" y="1118451"/>
                        <a:pt x="428080" y="1117764"/>
                      </a:cubicBezTo>
                      <a:close/>
                      <a:moveTo>
                        <a:pt x="1018508" y="1104900"/>
                      </a:moveTo>
                      <a:cubicBezTo>
                        <a:pt x="1017668" y="1111181"/>
                        <a:pt x="1015360" y="1114899"/>
                        <a:pt x="1012780" y="1117449"/>
                      </a:cubicBezTo>
                      <a:cubicBezTo>
                        <a:pt x="1015877" y="1115682"/>
                        <a:pt x="1019924" y="1113940"/>
                        <a:pt x="1026033" y="1112421"/>
                      </a:cubicBezTo>
                      <a:cubicBezTo>
                        <a:pt x="1024217" y="1126020"/>
                        <a:pt x="1016310" y="1129594"/>
                        <a:pt x="1011041" y="1128740"/>
                      </a:cubicBezTo>
                      <a:cubicBezTo>
                        <a:pt x="982571" y="1164744"/>
                        <a:pt x="922326" y="1245787"/>
                        <a:pt x="909648" y="1241090"/>
                      </a:cubicBezTo>
                      <a:cubicBezTo>
                        <a:pt x="912900" y="1234868"/>
                        <a:pt x="916656" y="1228358"/>
                        <a:pt x="920147" y="1222188"/>
                      </a:cubicBezTo>
                      <a:cubicBezTo>
                        <a:pt x="911905" y="1230146"/>
                        <a:pt x="905395" y="1234777"/>
                        <a:pt x="902130" y="1233563"/>
                      </a:cubicBezTo>
                      <a:cubicBezTo>
                        <a:pt x="906280" y="1225626"/>
                        <a:pt x="911491" y="1216638"/>
                        <a:pt x="915531" y="1209437"/>
                      </a:cubicBezTo>
                      <a:cubicBezTo>
                        <a:pt x="912609" y="1206932"/>
                        <a:pt x="909894" y="1204362"/>
                        <a:pt x="907670" y="1201629"/>
                      </a:cubicBezTo>
                      <a:cubicBezTo>
                        <a:pt x="892633" y="1188525"/>
                        <a:pt x="886395" y="1172610"/>
                        <a:pt x="889970" y="1153369"/>
                      </a:cubicBezTo>
                      <a:cubicBezTo>
                        <a:pt x="934344" y="1151601"/>
                        <a:pt x="968277" y="1123652"/>
                        <a:pt x="1005191" y="1109955"/>
                      </a:cubicBezTo>
                      <a:cubicBezTo>
                        <a:pt x="1008300" y="1108181"/>
                        <a:pt x="1012373" y="1106426"/>
                        <a:pt x="1018508" y="1104900"/>
                      </a:cubicBezTo>
                      <a:close/>
                      <a:moveTo>
                        <a:pt x="508145" y="1080829"/>
                      </a:moveTo>
                      <a:cubicBezTo>
                        <a:pt x="510744" y="1077953"/>
                        <a:pt x="515017" y="1080031"/>
                        <a:pt x="519371" y="1084318"/>
                      </a:cubicBezTo>
                      <a:cubicBezTo>
                        <a:pt x="520607" y="1083011"/>
                        <a:pt x="520581" y="1083119"/>
                        <a:pt x="519470" y="1084395"/>
                      </a:cubicBezTo>
                      <a:cubicBezTo>
                        <a:pt x="520791" y="1085711"/>
                        <a:pt x="521988" y="1087239"/>
                        <a:pt x="523292" y="1088993"/>
                      </a:cubicBezTo>
                      <a:cubicBezTo>
                        <a:pt x="539006" y="1098910"/>
                        <a:pt x="562550" y="1153639"/>
                        <a:pt x="513434" y="1156835"/>
                      </a:cubicBezTo>
                      <a:cubicBezTo>
                        <a:pt x="510543" y="1154437"/>
                        <a:pt x="511615" y="1150849"/>
                        <a:pt x="512778" y="1147509"/>
                      </a:cubicBezTo>
                      <a:cubicBezTo>
                        <a:pt x="510375" y="1148036"/>
                        <a:pt x="508801" y="1149127"/>
                        <a:pt x="505914" y="1149316"/>
                      </a:cubicBezTo>
                      <a:cubicBezTo>
                        <a:pt x="505862" y="1149276"/>
                        <a:pt x="505901" y="1149204"/>
                        <a:pt x="505854" y="1149163"/>
                      </a:cubicBezTo>
                      <a:cubicBezTo>
                        <a:pt x="498351" y="1161397"/>
                        <a:pt x="486120" y="1175322"/>
                        <a:pt x="477407" y="1169534"/>
                      </a:cubicBezTo>
                      <a:cubicBezTo>
                        <a:pt x="478703" y="1168154"/>
                        <a:pt x="480959" y="1163958"/>
                        <a:pt x="483589" y="1158620"/>
                      </a:cubicBezTo>
                      <a:cubicBezTo>
                        <a:pt x="481191" y="1160491"/>
                        <a:pt x="478784" y="1162016"/>
                        <a:pt x="476468" y="1162735"/>
                      </a:cubicBezTo>
                      <a:lnTo>
                        <a:pt x="470027" y="1162030"/>
                      </a:lnTo>
                      <a:lnTo>
                        <a:pt x="469382" y="1163400"/>
                      </a:lnTo>
                      <a:cubicBezTo>
                        <a:pt x="466732" y="1160874"/>
                        <a:pt x="464666" y="1157936"/>
                        <a:pt x="463342" y="1154133"/>
                      </a:cubicBezTo>
                      <a:cubicBezTo>
                        <a:pt x="463279" y="1154142"/>
                        <a:pt x="463237" y="1154206"/>
                        <a:pt x="463174" y="1154215"/>
                      </a:cubicBezTo>
                      <a:cubicBezTo>
                        <a:pt x="462641" y="1154762"/>
                        <a:pt x="462626" y="1155391"/>
                        <a:pt x="461860" y="1155878"/>
                      </a:cubicBezTo>
                      <a:cubicBezTo>
                        <a:pt x="461640" y="1155667"/>
                        <a:pt x="461570" y="1155318"/>
                        <a:pt x="461354" y="1155102"/>
                      </a:cubicBezTo>
                      <a:cubicBezTo>
                        <a:pt x="458098" y="1156682"/>
                        <a:pt x="455467" y="1159772"/>
                        <a:pt x="452010" y="1155497"/>
                      </a:cubicBezTo>
                      <a:cubicBezTo>
                        <a:pt x="456124" y="1151768"/>
                        <a:pt x="457781" y="1150895"/>
                        <a:pt x="458609" y="1150886"/>
                      </a:cubicBezTo>
                      <a:cubicBezTo>
                        <a:pt x="457700" y="1149458"/>
                        <a:pt x="456431" y="1148364"/>
                        <a:pt x="455821" y="1146610"/>
                      </a:cubicBezTo>
                      <a:cubicBezTo>
                        <a:pt x="451394" y="1147112"/>
                        <a:pt x="448667" y="1153141"/>
                        <a:pt x="444487" y="1147975"/>
                      </a:cubicBezTo>
                      <a:cubicBezTo>
                        <a:pt x="451191" y="1141899"/>
                        <a:pt x="452382" y="1142436"/>
                        <a:pt x="451803" y="1144135"/>
                      </a:cubicBezTo>
                      <a:cubicBezTo>
                        <a:pt x="460460" y="1140889"/>
                        <a:pt x="466769" y="1145904"/>
                        <a:pt x="465671" y="1151005"/>
                      </a:cubicBezTo>
                      <a:cubicBezTo>
                        <a:pt x="469380" y="1151364"/>
                        <a:pt x="472079" y="1153338"/>
                        <a:pt x="472965" y="1155784"/>
                      </a:cubicBezTo>
                      <a:lnTo>
                        <a:pt x="470860" y="1160258"/>
                      </a:lnTo>
                      <a:lnTo>
                        <a:pt x="477437" y="1148388"/>
                      </a:lnTo>
                      <a:cubicBezTo>
                        <a:pt x="487373" y="1127660"/>
                        <a:pt x="502749" y="1090505"/>
                        <a:pt x="508145" y="1080829"/>
                      </a:cubicBezTo>
                      <a:close/>
                      <a:moveTo>
                        <a:pt x="512832" y="1066978"/>
                      </a:moveTo>
                      <a:cubicBezTo>
                        <a:pt x="514279" y="1065532"/>
                        <a:pt x="507406" y="1073381"/>
                        <a:pt x="508027" y="1072200"/>
                      </a:cubicBezTo>
                      <a:cubicBezTo>
                        <a:pt x="510943" y="1068974"/>
                        <a:pt x="512350" y="1067460"/>
                        <a:pt x="512832" y="1066978"/>
                      </a:cubicBezTo>
                      <a:close/>
                      <a:moveTo>
                        <a:pt x="451766" y="1042947"/>
                      </a:moveTo>
                      <a:cubicBezTo>
                        <a:pt x="464939" y="1040115"/>
                        <a:pt x="477451" y="1041771"/>
                        <a:pt x="487771" y="1043179"/>
                      </a:cubicBezTo>
                      <a:cubicBezTo>
                        <a:pt x="488491" y="1044538"/>
                        <a:pt x="487206" y="1046938"/>
                        <a:pt x="485206" y="1049687"/>
                      </a:cubicBezTo>
                      <a:cubicBezTo>
                        <a:pt x="488628" y="1050029"/>
                        <a:pt x="492219" y="1050284"/>
                        <a:pt x="495294" y="1050700"/>
                      </a:cubicBezTo>
                      <a:cubicBezTo>
                        <a:pt x="499432" y="1058493"/>
                        <a:pt x="450822" y="1093852"/>
                        <a:pt x="441304" y="1102752"/>
                      </a:cubicBezTo>
                      <a:cubicBezTo>
                        <a:pt x="438306" y="1105890"/>
                        <a:pt x="422932" y="1121388"/>
                        <a:pt x="440579" y="1103380"/>
                      </a:cubicBezTo>
                      <a:cubicBezTo>
                        <a:pt x="427816" y="1116404"/>
                        <a:pt x="430373" y="1105576"/>
                        <a:pt x="434797" y="1094359"/>
                      </a:cubicBezTo>
                      <a:cubicBezTo>
                        <a:pt x="434519" y="1094606"/>
                        <a:pt x="434009" y="1095015"/>
                        <a:pt x="433781" y="1095231"/>
                      </a:cubicBezTo>
                      <a:cubicBezTo>
                        <a:pt x="430783" y="1098365"/>
                        <a:pt x="415413" y="1113867"/>
                        <a:pt x="433056" y="1095859"/>
                      </a:cubicBezTo>
                      <a:cubicBezTo>
                        <a:pt x="420540" y="1108631"/>
                        <a:pt x="422772" y="1098459"/>
                        <a:pt x="427028" y="1087478"/>
                      </a:cubicBezTo>
                      <a:cubicBezTo>
                        <a:pt x="417892" y="1092713"/>
                        <a:pt x="409973" y="1095156"/>
                        <a:pt x="417286" y="1081182"/>
                      </a:cubicBezTo>
                      <a:cubicBezTo>
                        <a:pt x="408200" y="1086040"/>
                        <a:pt x="401010" y="1087450"/>
                        <a:pt x="411795" y="1069647"/>
                      </a:cubicBezTo>
                      <a:cubicBezTo>
                        <a:pt x="424759" y="1053100"/>
                        <a:pt x="438593" y="1045779"/>
                        <a:pt x="451766" y="1042947"/>
                      </a:cubicBezTo>
                      <a:close/>
                      <a:moveTo>
                        <a:pt x="565681" y="991037"/>
                      </a:moveTo>
                      <a:cubicBezTo>
                        <a:pt x="560261" y="1011882"/>
                        <a:pt x="549387" y="1021355"/>
                        <a:pt x="533387" y="1019207"/>
                      </a:cubicBezTo>
                      <a:cubicBezTo>
                        <a:pt x="536399" y="1017172"/>
                        <a:pt x="565020" y="986613"/>
                        <a:pt x="565681" y="991037"/>
                      </a:cubicBezTo>
                      <a:close/>
                      <a:moveTo>
                        <a:pt x="434740" y="990718"/>
                      </a:moveTo>
                      <a:cubicBezTo>
                        <a:pt x="434551" y="991041"/>
                        <a:pt x="433876" y="991950"/>
                        <a:pt x="433428" y="992462"/>
                      </a:cubicBezTo>
                      <a:cubicBezTo>
                        <a:pt x="436478" y="989509"/>
                        <a:pt x="443822" y="995777"/>
                        <a:pt x="443156" y="999961"/>
                      </a:cubicBezTo>
                      <a:cubicBezTo>
                        <a:pt x="448773" y="999873"/>
                        <a:pt x="458459" y="1011345"/>
                        <a:pt x="443381" y="1010840"/>
                      </a:cubicBezTo>
                      <a:cubicBezTo>
                        <a:pt x="441024" y="1010551"/>
                        <a:pt x="440855" y="1010757"/>
                        <a:pt x="440322" y="1010266"/>
                      </a:cubicBezTo>
                      <a:cubicBezTo>
                        <a:pt x="438821" y="1007836"/>
                        <a:pt x="439348" y="1004594"/>
                        <a:pt x="440074" y="1002151"/>
                      </a:cubicBezTo>
                      <a:cubicBezTo>
                        <a:pt x="438821" y="1002620"/>
                        <a:pt x="438274" y="1003400"/>
                        <a:pt x="435858" y="1003317"/>
                      </a:cubicBezTo>
                      <a:cubicBezTo>
                        <a:pt x="433501" y="1003029"/>
                        <a:pt x="433331" y="1003235"/>
                        <a:pt x="432799" y="1002744"/>
                      </a:cubicBezTo>
                      <a:cubicBezTo>
                        <a:pt x="430852" y="999598"/>
                        <a:pt x="432137" y="994510"/>
                        <a:pt x="433129" y="992484"/>
                      </a:cubicBezTo>
                      <a:cubicBezTo>
                        <a:pt x="434629" y="990656"/>
                        <a:pt x="434928" y="990395"/>
                        <a:pt x="434740" y="990718"/>
                      </a:cubicBezTo>
                      <a:close/>
                      <a:moveTo>
                        <a:pt x="987540" y="989635"/>
                      </a:moveTo>
                      <a:cubicBezTo>
                        <a:pt x="987642" y="989774"/>
                        <a:pt x="987711" y="989844"/>
                        <a:pt x="987811" y="989987"/>
                      </a:cubicBezTo>
                      <a:cubicBezTo>
                        <a:pt x="987783" y="989900"/>
                        <a:pt x="987798" y="989792"/>
                        <a:pt x="987774" y="989701"/>
                      </a:cubicBezTo>
                      <a:cubicBezTo>
                        <a:pt x="987700" y="989691"/>
                        <a:pt x="987614" y="989645"/>
                        <a:pt x="987540" y="989635"/>
                      </a:cubicBezTo>
                      <a:close/>
                      <a:moveTo>
                        <a:pt x="469561" y="978256"/>
                      </a:moveTo>
                      <a:cubicBezTo>
                        <a:pt x="472748" y="979419"/>
                        <a:pt x="474213" y="983287"/>
                        <a:pt x="470663" y="987721"/>
                      </a:cubicBezTo>
                      <a:cubicBezTo>
                        <a:pt x="478666" y="982576"/>
                        <a:pt x="487916" y="990348"/>
                        <a:pt x="475121" y="998950"/>
                      </a:cubicBezTo>
                      <a:cubicBezTo>
                        <a:pt x="466226" y="1005725"/>
                        <a:pt x="462712" y="1003369"/>
                        <a:pt x="465652" y="992534"/>
                      </a:cubicBezTo>
                      <a:cubicBezTo>
                        <a:pt x="465830" y="992190"/>
                        <a:pt x="466112" y="992221"/>
                        <a:pt x="466304" y="991905"/>
                      </a:cubicBezTo>
                      <a:cubicBezTo>
                        <a:pt x="458750" y="997013"/>
                        <a:pt x="455397" y="995083"/>
                        <a:pt x="458129" y="985011"/>
                      </a:cubicBezTo>
                      <a:cubicBezTo>
                        <a:pt x="461466" y="978631"/>
                        <a:pt x="466374" y="977092"/>
                        <a:pt x="469561" y="978256"/>
                      </a:cubicBezTo>
                      <a:close/>
                      <a:moveTo>
                        <a:pt x="520902" y="977900"/>
                      </a:moveTo>
                      <a:cubicBezTo>
                        <a:pt x="540710" y="990238"/>
                        <a:pt x="541849" y="992752"/>
                        <a:pt x="537464" y="991374"/>
                      </a:cubicBezTo>
                      <a:cubicBezTo>
                        <a:pt x="538061" y="991778"/>
                        <a:pt x="538964" y="992348"/>
                        <a:pt x="539488" y="992710"/>
                      </a:cubicBezTo>
                      <a:cubicBezTo>
                        <a:pt x="547503" y="984934"/>
                        <a:pt x="555501" y="977641"/>
                        <a:pt x="555852" y="979965"/>
                      </a:cubicBezTo>
                      <a:cubicBezTo>
                        <a:pt x="553752" y="988043"/>
                        <a:pt x="550586" y="993880"/>
                        <a:pt x="546865" y="998529"/>
                      </a:cubicBezTo>
                      <a:cubicBezTo>
                        <a:pt x="547007" y="998754"/>
                        <a:pt x="546694" y="998688"/>
                        <a:pt x="546653" y="998803"/>
                      </a:cubicBezTo>
                      <a:cubicBezTo>
                        <a:pt x="544737" y="1001141"/>
                        <a:pt x="542630" y="1003056"/>
                        <a:pt x="540300" y="1004494"/>
                      </a:cubicBezTo>
                      <a:cubicBezTo>
                        <a:pt x="533736" y="1020085"/>
                        <a:pt x="483329" y="1025343"/>
                        <a:pt x="490837" y="1013550"/>
                      </a:cubicBezTo>
                      <a:cubicBezTo>
                        <a:pt x="491098" y="1013104"/>
                        <a:pt x="490948" y="1012632"/>
                        <a:pt x="491181" y="1012186"/>
                      </a:cubicBezTo>
                      <a:cubicBezTo>
                        <a:pt x="484842" y="1011726"/>
                        <a:pt x="480871" y="1009867"/>
                        <a:pt x="483315" y="1006029"/>
                      </a:cubicBezTo>
                      <a:cubicBezTo>
                        <a:pt x="486245" y="1001022"/>
                        <a:pt x="487408" y="995930"/>
                        <a:pt x="487203" y="990680"/>
                      </a:cubicBezTo>
                      <a:cubicBezTo>
                        <a:pt x="497006" y="986749"/>
                        <a:pt x="510561" y="981995"/>
                        <a:pt x="520902" y="977900"/>
                      </a:cubicBezTo>
                      <a:close/>
                      <a:moveTo>
                        <a:pt x="999054" y="939850"/>
                      </a:moveTo>
                      <a:cubicBezTo>
                        <a:pt x="1003550" y="939426"/>
                        <a:pt x="1008434" y="941608"/>
                        <a:pt x="1013291" y="947567"/>
                      </a:cubicBezTo>
                      <a:cubicBezTo>
                        <a:pt x="1013237" y="947982"/>
                        <a:pt x="1013024" y="948309"/>
                        <a:pt x="1012966" y="948717"/>
                      </a:cubicBezTo>
                      <a:cubicBezTo>
                        <a:pt x="1015551" y="949915"/>
                        <a:pt x="1018178" y="951859"/>
                        <a:pt x="1020813" y="955092"/>
                      </a:cubicBezTo>
                      <a:cubicBezTo>
                        <a:pt x="1018778" y="970270"/>
                        <a:pt x="1012708" y="983340"/>
                        <a:pt x="1002938" y="993801"/>
                      </a:cubicBezTo>
                      <a:cubicBezTo>
                        <a:pt x="999798" y="998560"/>
                        <a:pt x="995457" y="998978"/>
                        <a:pt x="989837" y="995748"/>
                      </a:cubicBezTo>
                      <a:cubicBezTo>
                        <a:pt x="987889" y="992484"/>
                        <a:pt x="986855" y="990593"/>
                        <a:pt x="986209" y="989280"/>
                      </a:cubicBezTo>
                      <a:cubicBezTo>
                        <a:pt x="984918" y="988942"/>
                        <a:pt x="983780" y="989067"/>
                        <a:pt x="982315" y="988227"/>
                      </a:cubicBezTo>
                      <a:cubicBezTo>
                        <a:pt x="975709" y="977153"/>
                        <a:pt x="977785" y="978965"/>
                        <a:pt x="980288" y="982462"/>
                      </a:cubicBezTo>
                      <a:cubicBezTo>
                        <a:pt x="975573" y="965853"/>
                        <a:pt x="985567" y="941122"/>
                        <a:pt x="999054" y="939850"/>
                      </a:cubicBezTo>
                      <a:close/>
                      <a:moveTo>
                        <a:pt x="1899794" y="902413"/>
                      </a:moveTo>
                      <a:cubicBezTo>
                        <a:pt x="1905020" y="903927"/>
                        <a:pt x="1909460" y="907717"/>
                        <a:pt x="1912027" y="912459"/>
                      </a:cubicBezTo>
                      <a:cubicBezTo>
                        <a:pt x="1924294" y="920143"/>
                        <a:pt x="1928550" y="940638"/>
                        <a:pt x="1903641" y="949309"/>
                      </a:cubicBezTo>
                      <a:cubicBezTo>
                        <a:pt x="1897749" y="946222"/>
                        <a:pt x="1893914" y="942398"/>
                        <a:pt x="1891136" y="938245"/>
                      </a:cubicBezTo>
                      <a:cubicBezTo>
                        <a:pt x="1879884" y="930186"/>
                        <a:pt x="1876495" y="919343"/>
                        <a:pt x="1882556" y="906435"/>
                      </a:cubicBezTo>
                      <a:cubicBezTo>
                        <a:pt x="1882556" y="906435"/>
                        <a:pt x="1882556" y="906435"/>
                        <a:pt x="1882845" y="906016"/>
                      </a:cubicBezTo>
                      <a:cubicBezTo>
                        <a:pt x="1888557" y="901658"/>
                        <a:pt x="1894569" y="900898"/>
                        <a:pt x="1899794" y="902413"/>
                      </a:cubicBezTo>
                      <a:close/>
                      <a:moveTo>
                        <a:pt x="1889197" y="889359"/>
                      </a:moveTo>
                      <a:cubicBezTo>
                        <a:pt x="1892346" y="887002"/>
                        <a:pt x="1879371" y="896980"/>
                        <a:pt x="1879588" y="896666"/>
                      </a:cubicBezTo>
                      <a:cubicBezTo>
                        <a:pt x="1885307" y="892301"/>
                        <a:pt x="1888148" y="890145"/>
                        <a:pt x="1889197" y="889359"/>
                      </a:cubicBezTo>
                      <a:close/>
                      <a:moveTo>
                        <a:pt x="1842785" y="876300"/>
                      </a:moveTo>
                      <a:cubicBezTo>
                        <a:pt x="1845632" y="878969"/>
                        <a:pt x="1847357" y="881051"/>
                        <a:pt x="1848687" y="882894"/>
                      </a:cubicBezTo>
                      <a:cubicBezTo>
                        <a:pt x="1850855" y="881418"/>
                        <a:pt x="1853896" y="879880"/>
                        <a:pt x="1858995" y="878330"/>
                      </a:cubicBezTo>
                      <a:cubicBezTo>
                        <a:pt x="1862424" y="880581"/>
                        <a:pt x="1863878" y="883505"/>
                        <a:pt x="1864890" y="886571"/>
                      </a:cubicBezTo>
                      <a:cubicBezTo>
                        <a:pt x="1865596" y="886327"/>
                        <a:pt x="1865707" y="886095"/>
                        <a:pt x="1866518" y="885852"/>
                      </a:cubicBezTo>
                      <a:cubicBezTo>
                        <a:pt x="1882360" y="896230"/>
                        <a:pt x="1866926" y="917620"/>
                        <a:pt x="1870245" y="928824"/>
                      </a:cubicBezTo>
                      <a:cubicBezTo>
                        <a:pt x="1851790" y="967446"/>
                        <a:pt x="1823631" y="990657"/>
                        <a:pt x="1785545" y="998462"/>
                      </a:cubicBezTo>
                      <a:cubicBezTo>
                        <a:pt x="1783425" y="996330"/>
                        <a:pt x="1781589" y="992982"/>
                        <a:pt x="1779532" y="990442"/>
                      </a:cubicBezTo>
                      <a:cubicBezTo>
                        <a:pt x="1778992" y="990561"/>
                        <a:pt x="1778562" y="990827"/>
                        <a:pt x="1778022" y="990940"/>
                      </a:cubicBezTo>
                      <a:cubicBezTo>
                        <a:pt x="1753818" y="966621"/>
                        <a:pt x="1732731" y="913814"/>
                        <a:pt x="1742201" y="878166"/>
                      </a:cubicBezTo>
                      <a:cubicBezTo>
                        <a:pt x="1749565" y="879484"/>
                        <a:pt x="1748068" y="880055"/>
                        <a:pt x="1745706" y="879880"/>
                      </a:cubicBezTo>
                      <a:cubicBezTo>
                        <a:pt x="1752197" y="881848"/>
                        <a:pt x="1756520" y="885926"/>
                        <a:pt x="1759630" y="891225"/>
                      </a:cubicBezTo>
                      <a:cubicBezTo>
                        <a:pt x="1765684" y="894879"/>
                        <a:pt x="1770298" y="899935"/>
                        <a:pt x="1771191" y="908803"/>
                      </a:cubicBezTo>
                      <a:cubicBezTo>
                        <a:pt x="1771974" y="913819"/>
                        <a:pt x="1773166" y="916693"/>
                        <a:pt x="1774371" y="919532"/>
                      </a:cubicBezTo>
                      <a:cubicBezTo>
                        <a:pt x="1788683" y="919436"/>
                        <a:pt x="1813725" y="876882"/>
                        <a:pt x="1842785" y="876300"/>
                      </a:cubicBezTo>
                      <a:close/>
                      <a:moveTo>
                        <a:pt x="563246" y="863599"/>
                      </a:moveTo>
                      <a:cubicBezTo>
                        <a:pt x="569432" y="869378"/>
                        <a:pt x="573253" y="873201"/>
                        <a:pt x="576101" y="876227"/>
                      </a:cubicBezTo>
                      <a:cubicBezTo>
                        <a:pt x="590716" y="890332"/>
                        <a:pt x="588936" y="890923"/>
                        <a:pt x="598199" y="900703"/>
                      </a:cubicBezTo>
                      <a:cubicBezTo>
                        <a:pt x="600373" y="902810"/>
                        <a:pt x="602585" y="904950"/>
                        <a:pt x="605554" y="907719"/>
                      </a:cubicBezTo>
                      <a:cubicBezTo>
                        <a:pt x="605535" y="907797"/>
                        <a:pt x="605472" y="907892"/>
                        <a:pt x="605452" y="907976"/>
                      </a:cubicBezTo>
                      <a:cubicBezTo>
                        <a:pt x="607678" y="910132"/>
                        <a:pt x="609998" y="912373"/>
                        <a:pt x="613075" y="915237"/>
                      </a:cubicBezTo>
                      <a:cubicBezTo>
                        <a:pt x="610360" y="927035"/>
                        <a:pt x="601530" y="940895"/>
                        <a:pt x="591600" y="951973"/>
                      </a:cubicBezTo>
                      <a:cubicBezTo>
                        <a:pt x="599012" y="945542"/>
                        <a:pt x="610398" y="949388"/>
                        <a:pt x="607430" y="956131"/>
                      </a:cubicBezTo>
                      <a:cubicBezTo>
                        <a:pt x="616648" y="956008"/>
                        <a:pt x="623158" y="965554"/>
                        <a:pt x="599388" y="974014"/>
                      </a:cubicBezTo>
                      <a:cubicBezTo>
                        <a:pt x="594772" y="975340"/>
                        <a:pt x="593507" y="971189"/>
                        <a:pt x="596107" y="964557"/>
                      </a:cubicBezTo>
                      <a:cubicBezTo>
                        <a:pt x="594645" y="965203"/>
                        <a:pt x="593653" y="965855"/>
                        <a:pt x="591867" y="966496"/>
                      </a:cubicBezTo>
                      <a:cubicBezTo>
                        <a:pt x="586622" y="967995"/>
                        <a:pt x="584740" y="963158"/>
                        <a:pt x="589235" y="954682"/>
                      </a:cubicBezTo>
                      <a:cubicBezTo>
                        <a:pt x="575306" y="969210"/>
                        <a:pt x="560455" y="976043"/>
                        <a:pt x="555738" y="962584"/>
                      </a:cubicBezTo>
                      <a:cubicBezTo>
                        <a:pt x="549298" y="962044"/>
                        <a:pt x="545871" y="954604"/>
                        <a:pt x="547225" y="938582"/>
                      </a:cubicBezTo>
                      <a:cubicBezTo>
                        <a:pt x="540372" y="945754"/>
                        <a:pt x="533805" y="953211"/>
                        <a:pt x="525585" y="959101"/>
                      </a:cubicBezTo>
                      <a:cubicBezTo>
                        <a:pt x="526704" y="958377"/>
                        <a:pt x="527085" y="958170"/>
                        <a:pt x="525064" y="959580"/>
                      </a:cubicBezTo>
                      <a:cubicBezTo>
                        <a:pt x="488681" y="983761"/>
                        <a:pt x="516469" y="965058"/>
                        <a:pt x="524453" y="959837"/>
                      </a:cubicBezTo>
                      <a:cubicBezTo>
                        <a:pt x="514720" y="966056"/>
                        <a:pt x="509126" y="964780"/>
                        <a:pt x="505985" y="959731"/>
                      </a:cubicBezTo>
                      <a:cubicBezTo>
                        <a:pt x="495292" y="966803"/>
                        <a:pt x="499482" y="963944"/>
                        <a:pt x="505947" y="959614"/>
                      </a:cubicBezTo>
                      <a:cubicBezTo>
                        <a:pt x="505375" y="958678"/>
                        <a:pt x="505095" y="957335"/>
                        <a:pt x="504688" y="956142"/>
                      </a:cubicBezTo>
                      <a:cubicBezTo>
                        <a:pt x="485839" y="954058"/>
                        <a:pt x="500397" y="895214"/>
                        <a:pt x="504968" y="885183"/>
                      </a:cubicBezTo>
                      <a:cubicBezTo>
                        <a:pt x="508649" y="879766"/>
                        <a:pt x="559730" y="863387"/>
                        <a:pt x="563246" y="863599"/>
                      </a:cubicBezTo>
                      <a:close/>
                      <a:moveTo>
                        <a:pt x="771196" y="851319"/>
                      </a:moveTo>
                      <a:cubicBezTo>
                        <a:pt x="776458" y="850339"/>
                        <a:pt x="781362" y="851048"/>
                        <a:pt x="785819" y="853864"/>
                      </a:cubicBezTo>
                      <a:cubicBezTo>
                        <a:pt x="786404" y="855409"/>
                        <a:pt x="785004" y="858394"/>
                        <a:pt x="784953" y="860422"/>
                      </a:cubicBezTo>
                      <a:cubicBezTo>
                        <a:pt x="787754" y="860738"/>
                        <a:pt x="790810" y="859781"/>
                        <a:pt x="793343" y="861379"/>
                      </a:cubicBezTo>
                      <a:cubicBezTo>
                        <a:pt x="806534" y="896326"/>
                        <a:pt x="649506" y="1058367"/>
                        <a:pt x="620463" y="1040047"/>
                      </a:cubicBezTo>
                      <a:cubicBezTo>
                        <a:pt x="620196" y="1037104"/>
                        <a:pt x="620565" y="1035328"/>
                        <a:pt x="621698" y="1031996"/>
                      </a:cubicBezTo>
                      <a:cubicBezTo>
                        <a:pt x="618680" y="1032301"/>
                        <a:pt x="614886" y="1033751"/>
                        <a:pt x="612938" y="1032522"/>
                      </a:cubicBezTo>
                      <a:cubicBezTo>
                        <a:pt x="612569" y="1028423"/>
                        <a:pt x="612569" y="1028423"/>
                        <a:pt x="615676" y="1020077"/>
                      </a:cubicBezTo>
                      <a:cubicBezTo>
                        <a:pt x="615918" y="1019394"/>
                        <a:pt x="615892" y="1019457"/>
                        <a:pt x="616109" y="1018848"/>
                      </a:cubicBezTo>
                      <a:cubicBezTo>
                        <a:pt x="616070" y="1018848"/>
                        <a:pt x="616058" y="1018826"/>
                        <a:pt x="616032" y="1018826"/>
                      </a:cubicBezTo>
                      <a:cubicBezTo>
                        <a:pt x="615930" y="1019131"/>
                        <a:pt x="615739" y="1019657"/>
                        <a:pt x="615663" y="1019899"/>
                      </a:cubicBezTo>
                      <a:cubicBezTo>
                        <a:pt x="615854" y="1019331"/>
                        <a:pt x="615408" y="1019268"/>
                        <a:pt x="615523" y="1018763"/>
                      </a:cubicBezTo>
                      <a:cubicBezTo>
                        <a:pt x="593840" y="1019268"/>
                        <a:pt x="535665" y="1050673"/>
                        <a:pt x="541267" y="1037850"/>
                      </a:cubicBezTo>
                      <a:cubicBezTo>
                        <a:pt x="542617" y="1036453"/>
                        <a:pt x="546717" y="1033005"/>
                        <a:pt x="551759" y="1028896"/>
                      </a:cubicBezTo>
                      <a:cubicBezTo>
                        <a:pt x="539956" y="1033173"/>
                        <a:pt x="531514" y="1035444"/>
                        <a:pt x="533755" y="1030335"/>
                      </a:cubicBezTo>
                      <a:cubicBezTo>
                        <a:pt x="541649" y="1022137"/>
                        <a:pt x="626434" y="955521"/>
                        <a:pt x="633170" y="967262"/>
                      </a:cubicBezTo>
                      <a:cubicBezTo>
                        <a:pt x="631820" y="971266"/>
                        <a:pt x="628650" y="974440"/>
                        <a:pt x="625441" y="977688"/>
                      </a:cubicBezTo>
                      <a:cubicBezTo>
                        <a:pt x="633259" y="973852"/>
                        <a:pt x="639154" y="972107"/>
                        <a:pt x="640695" y="974787"/>
                      </a:cubicBezTo>
                      <a:cubicBezTo>
                        <a:pt x="640389" y="975670"/>
                        <a:pt x="639460" y="976269"/>
                        <a:pt x="639001" y="977078"/>
                      </a:cubicBezTo>
                      <a:cubicBezTo>
                        <a:pt x="679989" y="947806"/>
                        <a:pt x="734360" y="858179"/>
                        <a:pt x="771196" y="851319"/>
                      </a:cubicBezTo>
                      <a:close/>
                      <a:moveTo>
                        <a:pt x="3288856" y="793814"/>
                      </a:moveTo>
                      <a:cubicBezTo>
                        <a:pt x="3291511" y="797742"/>
                        <a:pt x="3294205" y="801603"/>
                        <a:pt x="3296860" y="805531"/>
                      </a:cubicBezTo>
                      <a:cubicBezTo>
                        <a:pt x="3295191" y="801337"/>
                        <a:pt x="3293712" y="797009"/>
                        <a:pt x="3289842" y="794746"/>
                      </a:cubicBezTo>
                      <a:cubicBezTo>
                        <a:pt x="3289425" y="794546"/>
                        <a:pt x="3289235" y="794080"/>
                        <a:pt x="3288856" y="793814"/>
                      </a:cubicBezTo>
                      <a:close/>
                      <a:moveTo>
                        <a:pt x="3279107" y="784360"/>
                      </a:moveTo>
                      <a:cubicBezTo>
                        <a:pt x="3282521" y="789087"/>
                        <a:pt x="3286049" y="793814"/>
                        <a:pt x="3289387" y="798074"/>
                      </a:cubicBezTo>
                      <a:cubicBezTo>
                        <a:pt x="3287680" y="793880"/>
                        <a:pt x="3286200" y="789486"/>
                        <a:pt x="3282331" y="787223"/>
                      </a:cubicBezTo>
                      <a:cubicBezTo>
                        <a:pt x="3281003" y="786623"/>
                        <a:pt x="3280093" y="785425"/>
                        <a:pt x="3279107" y="784360"/>
                      </a:cubicBezTo>
                      <a:close/>
                      <a:moveTo>
                        <a:pt x="3272278" y="774507"/>
                      </a:moveTo>
                      <a:cubicBezTo>
                        <a:pt x="3272923" y="775439"/>
                        <a:pt x="3273833" y="776704"/>
                        <a:pt x="3274554" y="777769"/>
                      </a:cubicBezTo>
                      <a:cubicBezTo>
                        <a:pt x="3274023" y="776770"/>
                        <a:pt x="3273340" y="775838"/>
                        <a:pt x="3272771" y="774840"/>
                      </a:cubicBezTo>
                      <a:cubicBezTo>
                        <a:pt x="3272582" y="774773"/>
                        <a:pt x="3272468" y="774573"/>
                        <a:pt x="3272278" y="774507"/>
                      </a:cubicBezTo>
                      <a:close/>
                      <a:moveTo>
                        <a:pt x="638749" y="758063"/>
                      </a:moveTo>
                      <a:cubicBezTo>
                        <a:pt x="619186" y="782761"/>
                        <a:pt x="627604" y="777869"/>
                        <a:pt x="633954" y="774293"/>
                      </a:cubicBezTo>
                      <a:cubicBezTo>
                        <a:pt x="635482" y="768850"/>
                        <a:pt x="636641" y="763348"/>
                        <a:pt x="638749" y="758063"/>
                      </a:cubicBezTo>
                      <a:close/>
                      <a:moveTo>
                        <a:pt x="1232700" y="736702"/>
                      </a:moveTo>
                      <a:cubicBezTo>
                        <a:pt x="1237775" y="736319"/>
                        <a:pt x="1242138" y="737169"/>
                        <a:pt x="1245597" y="739583"/>
                      </a:cubicBezTo>
                      <a:cubicBezTo>
                        <a:pt x="1247415" y="741338"/>
                        <a:pt x="1248324" y="744059"/>
                        <a:pt x="1249637" y="746429"/>
                      </a:cubicBezTo>
                      <a:cubicBezTo>
                        <a:pt x="1250748" y="746868"/>
                        <a:pt x="1252263" y="746429"/>
                        <a:pt x="1253172" y="747131"/>
                      </a:cubicBezTo>
                      <a:cubicBezTo>
                        <a:pt x="1267312" y="760384"/>
                        <a:pt x="1265090" y="793297"/>
                        <a:pt x="1261151" y="810148"/>
                      </a:cubicBezTo>
                      <a:cubicBezTo>
                        <a:pt x="1260141" y="812957"/>
                        <a:pt x="1250445" y="817082"/>
                        <a:pt x="1231357" y="816818"/>
                      </a:cubicBezTo>
                      <a:cubicBezTo>
                        <a:pt x="1227519" y="816906"/>
                        <a:pt x="1228226" y="816994"/>
                        <a:pt x="1230145" y="816994"/>
                      </a:cubicBezTo>
                      <a:cubicBezTo>
                        <a:pt x="1217621" y="818047"/>
                        <a:pt x="1166516" y="834196"/>
                        <a:pt x="1167526" y="857630"/>
                      </a:cubicBezTo>
                      <a:cubicBezTo>
                        <a:pt x="1209945" y="842008"/>
                        <a:pt x="1252970" y="841569"/>
                        <a:pt x="1297005" y="854822"/>
                      </a:cubicBezTo>
                      <a:cubicBezTo>
                        <a:pt x="1295996" y="857016"/>
                        <a:pt x="1294380" y="857981"/>
                        <a:pt x="1293269" y="859825"/>
                      </a:cubicBezTo>
                      <a:cubicBezTo>
                        <a:pt x="1297005" y="860790"/>
                        <a:pt x="1300742" y="861229"/>
                        <a:pt x="1304479" y="862370"/>
                      </a:cubicBezTo>
                      <a:cubicBezTo>
                        <a:pt x="1297914" y="877729"/>
                        <a:pt x="1286805" y="885277"/>
                        <a:pt x="1274483" y="890807"/>
                      </a:cubicBezTo>
                      <a:cubicBezTo>
                        <a:pt x="1280341" y="890280"/>
                        <a:pt x="1286300" y="890368"/>
                        <a:pt x="1292562" y="892211"/>
                      </a:cubicBezTo>
                      <a:cubicBezTo>
                        <a:pt x="1292259" y="894142"/>
                        <a:pt x="1290340" y="896775"/>
                        <a:pt x="1289532" y="898881"/>
                      </a:cubicBezTo>
                      <a:cubicBezTo>
                        <a:pt x="1293067" y="899144"/>
                        <a:pt x="1296400" y="898706"/>
                        <a:pt x="1300035" y="899759"/>
                      </a:cubicBezTo>
                      <a:cubicBezTo>
                        <a:pt x="1291754" y="946539"/>
                        <a:pt x="1143791" y="1066254"/>
                        <a:pt x="1096423" y="1067746"/>
                      </a:cubicBezTo>
                      <a:cubicBezTo>
                        <a:pt x="1087838" y="1068010"/>
                        <a:pt x="1082485" y="1064411"/>
                        <a:pt x="1079152" y="1058180"/>
                      </a:cubicBezTo>
                      <a:cubicBezTo>
                        <a:pt x="1049257" y="1043435"/>
                        <a:pt x="1087131" y="946627"/>
                        <a:pt x="1064104" y="912134"/>
                      </a:cubicBezTo>
                      <a:cubicBezTo>
                        <a:pt x="1051479" y="903972"/>
                        <a:pt x="1029764" y="905376"/>
                        <a:pt x="991890" y="923895"/>
                      </a:cubicBezTo>
                      <a:cubicBezTo>
                        <a:pt x="988658" y="935041"/>
                        <a:pt x="982194" y="948031"/>
                        <a:pt x="969468" y="945661"/>
                      </a:cubicBezTo>
                      <a:cubicBezTo>
                        <a:pt x="968559" y="943028"/>
                        <a:pt x="968862" y="940220"/>
                        <a:pt x="968963" y="937411"/>
                      </a:cubicBezTo>
                      <a:cubicBezTo>
                        <a:pt x="966741" y="938113"/>
                        <a:pt x="964620" y="938640"/>
                        <a:pt x="961994" y="938113"/>
                      </a:cubicBezTo>
                      <a:cubicBezTo>
                        <a:pt x="961590" y="936972"/>
                        <a:pt x="961792" y="935831"/>
                        <a:pt x="961691" y="934603"/>
                      </a:cubicBezTo>
                      <a:cubicBezTo>
                        <a:pt x="929776" y="942853"/>
                        <a:pt x="889983" y="987878"/>
                        <a:pt x="850896" y="1031059"/>
                      </a:cubicBezTo>
                      <a:cubicBezTo>
                        <a:pt x="870793" y="1023248"/>
                        <a:pt x="890286" y="1019386"/>
                        <a:pt x="890589" y="1019386"/>
                      </a:cubicBezTo>
                      <a:cubicBezTo>
                        <a:pt x="889680" y="1022458"/>
                        <a:pt x="888468" y="1025881"/>
                        <a:pt x="887256" y="1029392"/>
                      </a:cubicBezTo>
                      <a:cubicBezTo>
                        <a:pt x="893417" y="1027900"/>
                        <a:pt x="897961" y="1026934"/>
                        <a:pt x="898062" y="1026934"/>
                      </a:cubicBezTo>
                      <a:cubicBezTo>
                        <a:pt x="896345" y="1033166"/>
                        <a:pt x="893619" y="1040626"/>
                        <a:pt x="891397" y="1047296"/>
                      </a:cubicBezTo>
                      <a:cubicBezTo>
                        <a:pt x="896244" y="1048701"/>
                        <a:pt x="902203" y="1049929"/>
                        <a:pt x="919171" y="1053352"/>
                      </a:cubicBezTo>
                      <a:cubicBezTo>
                        <a:pt x="919272" y="1055459"/>
                        <a:pt x="918969" y="1057214"/>
                        <a:pt x="918969" y="1059321"/>
                      </a:cubicBezTo>
                      <a:cubicBezTo>
                        <a:pt x="921494" y="1059759"/>
                        <a:pt x="923413" y="1060198"/>
                        <a:pt x="926746" y="1060813"/>
                      </a:cubicBezTo>
                      <a:cubicBezTo>
                        <a:pt x="929877" y="1112947"/>
                        <a:pt x="894830" y="1143929"/>
                        <a:pt x="868571" y="1162360"/>
                      </a:cubicBezTo>
                      <a:cubicBezTo>
                        <a:pt x="869177" y="1164993"/>
                        <a:pt x="869379" y="1167275"/>
                        <a:pt x="869783" y="1169732"/>
                      </a:cubicBezTo>
                      <a:cubicBezTo>
                        <a:pt x="872005" y="1169644"/>
                        <a:pt x="874126" y="1169644"/>
                        <a:pt x="876045" y="1169469"/>
                      </a:cubicBezTo>
                      <a:cubicBezTo>
                        <a:pt x="891498" y="1230029"/>
                        <a:pt x="859885" y="1259167"/>
                        <a:pt x="851704" y="1312618"/>
                      </a:cubicBezTo>
                      <a:cubicBezTo>
                        <a:pt x="852815" y="1312881"/>
                        <a:pt x="853825" y="1313408"/>
                        <a:pt x="854734" y="1313583"/>
                      </a:cubicBezTo>
                      <a:cubicBezTo>
                        <a:pt x="854330" y="1315339"/>
                        <a:pt x="854128" y="1316480"/>
                        <a:pt x="853724" y="1318235"/>
                      </a:cubicBezTo>
                      <a:cubicBezTo>
                        <a:pt x="856552" y="1319288"/>
                        <a:pt x="859582" y="1320517"/>
                        <a:pt x="862208" y="1321131"/>
                      </a:cubicBezTo>
                      <a:cubicBezTo>
                        <a:pt x="837665" y="1438740"/>
                        <a:pt x="836454" y="1446902"/>
                        <a:pt x="862107" y="1484028"/>
                      </a:cubicBezTo>
                      <a:cubicBezTo>
                        <a:pt x="886751" y="1483765"/>
                        <a:pt x="902001" y="1457873"/>
                        <a:pt x="927352" y="1461296"/>
                      </a:cubicBezTo>
                      <a:cubicBezTo>
                        <a:pt x="929170" y="1463578"/>
                        <a:pt x="931594" y="1466299"/>
                        <a:pt x="933917" y="1468932"/>
                      </a:cubicBezTo>
                      <a:cubicBezTo>
                        <a:pt x="934321" y="1468932"/>
                        <a:pt x="934523" y="1468756"/>
                        <a:pt x="934927" y="1468756"/>
                      </a:cubicBezTo>
                      <a:cubicBezTo>
                        <a:pt x="937351" y="1471916"/>
                        <a:pt x="940684" y="1475690"/>
                        <a:pt x="944017" y="1479376"/>
                      </a:cubicBezTo>
                      <a:cubicBezTo>
                        <a:pt x="945431" y="1480693"/>
                        <a:pt x="946845" y="1482273"/>
                        <a:pt x="948057" y="1483414"/>
                      </a:cubicBezTo>
                      <a:cubicBezTo>
                        <a:pt x="1000475" y="1418115"/>
                        <a:pt x="1093999" y="1354395"/>
                        <a:pt x="1176010" y="1337632"/>
                      </a:cubicBezTo>
                      <a:cubicBezTo>
                        <a:pt x="1192472" y="1351411"/>
                        <a:pt x="1196310" y="1354834"/>
                        <a:pt x="1211864" y="1370544"/>
                      </a:cubicBezTo>
                      <a:cubicBezTo>
                        <a:pt x="1214490" y="1373090"/>
                        <a:pt x="1218126" y="1376688"/>
                        <a:pt x="1221762" y="1380374"/>
                      </a:cubicBezTo>
                      <a:cubicBezTo>
                        <a:pt x="1247011" y="1375986"/>
                        <a:pt x="1272362" y="1371598"/>
                        <a:pt x="1297813" y="1367297"/>
                      </a:cubicBezTo>
                      <a:cubicBezTo>
                        <a:pt x="1297712" y="1367122"/>
                        <a:pt x="1297510" y="1366946"/>
                        <a:pt x="1297409" y="1366770"/>
                      </a:cubicBezTo>
                      <a:cubicBezTo>
                        <a:pt x="1275089" y="1358345"/>
                        <a:pt x="1254889" y="1232135"/>
                        <a:pt x="1252970" y="1197467"/>
                      </a:cubicBezTo>
                      <a:cubicBezTo>
                        <a:pt x="1214995" y="1205980"/>
                        <a:pt x="1189846" y="1202908"/>
                        <a:pt x="1176313" y="1189304"/>
                      </a:cubicBezTo>
                      <a:cubicBezTo>
                        <a:pt x="1160456" y="1180966"/>
                        <a:pt x="1154699" y="1163501"/>
                        <a:pt x="1157729" y="1138048"/>
                      </a:cubicBezTo>
                      <a:cubicBezTo>
                        <a:pt x="1127025" y="1133572"/>
                        <a:pt x="1123693" y="1131466"/>
                        <a:pt x="1097938" y="1105925"/>
                      </a:cubicBezTo>
                      <a:cubicBezTo>
                        <a:pt x="1098039" y="1105925"/>
                        <a:pt x="1098140" y="1105925"/>
                        <a:pt x="1098241" y="1105925"/>
                      </a:cubicBezTo>
                      <a:cubicBezTo>
                        <a:pt x="1095615" y="1103380"/>
                        <a:pt x="1093595" y="1101625"/>
                        <a:pt x="1090363" y="1098465"/>
                      </a:cubicBezTo>
                      <a:cubicBezTo>
                        <a:pt x="1269635" y="1095042"/>
                        <a:pt x="1494962" y="705792"/>
                        <a:pt x="1706452" y="863335"/>
                      </a:cubicBezTo>
                      <a:cubicBezTo>
                        <a:pt x="1708169" y="864827"/>
                        <a:pt x="1708472" y="866934"/>
                        <a:pt x="1709987" y="868514"/>
                      </a:cubicBezTo>
                      <a:cubicBezTo>
                        <a:pt x="1711300" y="869479"/>
                        <a:pt x="1712613" y="869830"/>
                        <a:pt x="1713926" y="870883"/>
                      </a:cubicBezTo>
                      <a:cubicBezTo>
                        <a:pt x="1743721" y="896248"/>
                        <a:pt x="1731500" y="936709"/>
                        <a:pt x="1703018" y="979189"/>
                      </a:cubicBezTo>
                      <a:cubicBezTo>
                        <a:pt x="1704230" y="977960"/>
                        <a:pt x="1705341" y="976731"/>
                        <a:pt x="1706553" y="975502"/>
                      </a:cubicBezTo>
                      <a:cubicBezTo>
                        <a:pt x="1687465" y="1016051"/>
                        <a:pt x="1668982" y="1057039"/>
                        <a:pt x="1650701" y="1098114"/>
                      </a:cubicBezTo>
                      <a:cubicBezTo>
                        <a:pt x="1653125" y="1099255"/>
                        <a:pt x="1655448" y="1099430"/>
                        <a:pt x="1658074" y="1101361"/>
                      </a:cubicBezTo>
                      <a:cubicBezTo>
                        <a:pt x="1657872" y="1103029"/>
                        <a:pt x="1657670" y="1103994"/>
                        <a:pt x="1657569" y="1105399"/>
                      </a:cubicBezTo>
                      <a:cubicBezTo>
                        <a:pt x="1660195" y="1106540"/>
                        <a:pt x="1662720" y="1106803"/>
                        <a:pt x="1665548" y="1108909"/>
                      </a:cubicBezTo>
                      <a:cubicBezTo>
                        <a:pt x="1664639" y="1117862"/>
                        <a:pt x="1663932" y="1121548"/>
                        <a:pt x="1660801" y="1127077"/>
                      </a:cubicBezTo>
                      <a:cubicBezTo>
                        <a:pt x="1663730" y="1125848"/>
                        <a:pt x="1666558" y="1124620"/>
                        <a:pt x="1671507" y="1122513"/>
                      </a:cubicBezTo>
                      <a:cubicBezTo>
                        <a:pt x="1672719" y="1125322"/>
                        <a:pt x="1673729" y="1128481"/>
                        <a:pt x="1674941" y="1131817"/>
                      </a:cubicBezTo>
                      <a:cubicBezTo>
                        <a:pt x="1676254" y="1131202"/>
                        <a:pt x="1677365" y="1130763"/>
                        <a:pt x="1679082" y="1129974"/>
                      </a:cubicBezTo>
                      <a:cubicBezTo>
                        <a:pt x="1680294" y="1132870"/>
                        <a:pt x="1681304" y="1136117"/>
                        <a:pt x="1682516" y="1139365"/>
                      </a:cubicBezTo>
                      <a:cubicBezTo>
                        <a:pt x="1765738" y="1146298"/>
                        <a:pt x="1734227" y="1091970"/>
                        <a:pt x="1768263" y="1049754"/>
                      </a:cubicBezTo>
                      <a:cubicBezTo>
                        <a:pt x="1781393" y="1048701"/>
                        <a:pt x="1793210" y="1051773"/>
                        <a:pt x="1803613" y="1058882"/>
                      </a:cubicBezTo>
                      <a:cubicBezTo>
                        <a:pt x="1803310" y="1060110"/>
                        <a:pt x="1802805" y="1061251"/>
                        <a:pt x="1802502" y="1062480"/>
                      </a:cubicBezTo>
                      <a:cubicBezTo>
                        <a:pt x="1805330" y="1063709"/>
                        <a:pt x="1808461" y="1064587"/>
                        <a:pt x="1811086" y="1066430"/>
                      </a:cubicBezTo>
                      <a:cubicBezTo>
                        <a:pt x="1795634" y="1123566"/>
                        <a:pt x="1769778" y="1175876"/>
                        <a:pt x="1731904" y="1222919"/>
                      </a:cubicBezTo>
                      <a:cubicBezTo>
                        <a:pt x="1731399" y="1221515"/>
                        <a:pt x="1730692" y="1214845"/>
                        <a:pt x="1730793" y="1206507"/>
                      </a:cubicBezTo>
                      <a:cubicBezTo>
                        <a:pt x="1728571" y="1209403"/>
                        <a:pt x="1726652" y="1212475"/>
                        <a:pt x="1724329" y="1215371"/>
                      </a:cubicBezTo>
                      <a:cubicBezTo>
                        <a:pt x="1723622" y="1213353"/>
                        <a:pt x="1721703" y="1201592"/>
                        <a:pt x="1724430" y="1186145"/>
                      </a:cubicBezTo>
                      <a:cubicBezTo>
                        <a:pt x="1670497" y="1284532"/>
                        <a:pt x="1697160" y="1471214"/>
                        <a:pt x="1654640" y="1505356"/>
                      </a:cubicBezTo>
                      <a:cubicBezTo>
                        <a:pt x="1658074" y="1506233"/>
                        <a:pt x="1661609" y="1507111"/>
                        <a:pt x="1664639" y="1507901"/>
                      </a:cubicBezTo>
                      <a:cubicBezTo>
                        <a:pt x="1664235" y="1510007"/>
                        <a:pt x="1663629" y="1511324"/>
                        <a:pt x="1663225" y="1513079"/>
                      </a:cubicBezTo>
                      <a:cubicBezTo>
                        <a:pt x="1666255" y="1513957"/>
                        <a:pt x="1669386" y="1514747"/>
                        <a:pt x="1672113" y="1515361"/>
                      </a:cubicBezTo>
                      <a:cubicBezTo>
                        <a:pt x="1668982" y="1534143"/>
                        <a:pt x="1662114" y="1537215"/>
                        <a:pt x="1651105" y="1541691"/>
                      </a:cubicBezTo>
                      <a:cubicBezTo>
                        <a:pt x="1648681" y="1539760"/>
                        <a:pt x="1646257" y="1536864"/>
                        <a:pt x="1643631" y="1534143"/>
                      </a:cubicBezTo>
                      <a:cubicBezTo>
                        <a:pt x="1640904" y="1531949"/>
                        <a:pt x="1638178" y="1528789"/>
                        <a:pt x="1635350" y="1525805"/>
                      </a:cubicBezTo>
                      <a:cubicBezTo>
                        <a:pt x="1633936" y="1547572"/>
                        <a:pt x="1633835" y="1551258"/>
                        <a:pt x="1634946" y="1560298"/>
                      </a:cubicBezTo>
                      <a:cubicBezTo>
                        <a:pt x="1655246" y="1567583"/>
                        <a:pt x="1676860" y="1564950"/>
                        <a:pt x="1697766" y="1566617"/>
                      </a:cubicBezTo>
                      <a:cubicBezTo>
                        <a:pt x="1697766" y="1568636"/>
                        <a:pt x="1697968" y="1571620"/>
                        <a:pt x="1698069" y="1573902"/>
                      </a:cubicBezTo>
                      <a:cubicBezTo>
                        <a:pt x="1700493" y="1573990"/>
                        <a:pt x="1702816" y="1573902"/>
                        <a:pt x="1705240" y="1574165"/>
                      </a:cubicBezTo>
                      <a:cubicBezTo>
                        <a:pt x="1706048" y="1641132"/>
                        <a:pt x="1728975" y="1804468"/>
                        <a:pt x="1762506" y="1884160"/>
                      </a:cubicBezTo>
                      <a:cubicBezTo>
                        <a:pt x="1784221" y="1884160"/>
                        <a:pt x="1806138" y="1880299"/>
                        <a:pt x="1827347" y="1884248"/>
                      </a:cubicBezTo>
                      <a:cubicBezTo>
                        <a:pt x="1826135" y="1886969"/>
                        <a:pt x="1824923" y="1888900"/>
                        <a:pt x="1823610" y="1891357"/>
                      </a:cubicBezTo>
                      <a:cubicBezTo>
                        <a:pt x="1827347" y="1891621"/>
                        <a:pt x="1831185" y="1891094"/>
                        <a:pt x="1834821" y="1891709"/>
                      </a:cubicBezTo>
                      <a:cubicBezTo>
                        <a:pt x="1815530" y="1935329"/>
                        <a:pt x="1796947" y="1937874"/>
                        <a:pt x="1780181" y="1916898"/>
                      </a:cubicBezTo>
                      <a:cubicBezTo>
                        <a:pt x="1773616" y="1911807"/>
                        <a:pt x="1767455" y="1902943"/>
                        <a:pt x="1761496" y="1891270"/>
                      </a:cubicBezTo>
                      <a:cubicBezTo>
                        <a:pt x="1754527" y="1890831"/>
                        <a:pt x="1747660" y="1890216"/>
                        <a:pt x="1740691" y="1888286"/>
                      </a:cubicBezTo>
                      <a:cubicBezTo>
                        <a:pt x="1739782" y="1886442"/>
                        <a:pt x="1740186" y="1883985"/>
                        <a:pt x="1739580" y="1881703"/>
                      </a:cubicBezTo>
                      <a:cubicBezTo>
                        <a:pt x="1737459" y="1881264"/>
                        <a:pt x="1735338" y="1881352"/>
                        <a:pt x="1733217" y="1880825"/>
                      </a:cubicBezTo>
                      <a:cubicBezTo>
                        <a:pt x="1731904" y="1878192"/>
                        <a:pt x="1732207" y="1874857"/>
                        <a:pt x="1731702" y="1871610"/>
                      </a:cubicBezTo>
                      <a:cubicBezTo>
                        <a:pt x="1641914" y="1888110"/>
                        <a:pt x="1404569" y="2088922"/>
                        <a:pt x="1448301" y="2206882"/>
                      </a:cubicBezTo>
                      <a:lnTo>
                        <a:pt x="1524050" y="2299477"/>
                      </a:lnTo>
                      <a:cubicBezTo>
                        <a:pt x="1778161" y="2401726"/>
                        <a:pt x="1621513" y="2155450"/>
                        <a:pt x="1781595" y="2098226"/>
                      </a:cubicBezTo>
                      <a:cubicBezTo>
                        <a:pt x="1781696" y="2101298"/>
                        <a:pt x="1782201" y="2105159"/>
                        <a:pt x="1782807" y="2108846"/>
                      </a:cubicBezTo>
                      <a:cubicBezTo>
                        <a:pt x="1785029" y="2107968"/>
                        <a:pt x="1786746" y="2106651"/>
                        <a:pt x="1789170" y="2105774"/>
                      </a:cubicBezTo>
                      <a:cubicBezTo>
                        <a:pt x="1789271" y="2136580"/>
                        <a:pt x="1816843" y="2203547"/>
                        <a:pt x="1841386" y="2232071"/>
                      </a:cubicBezTo>
                      <a:cubicBezTo>
                        <a:pt x="1886532" y="2183799"/>
                        <a:pt x="1942586" y="2099893"/>
                        <a:pt x="1994398" y="2161769"/>
                      </a:cubicBezTo>
                      <a:cubicBezTo>
                        <a:pt x="1998337" y="2165456"/>
                        <a:pt x="2002276" y="2170020"/>
                        <a:pt x="2006215" y="2175461"/>
                      </a:cubicBezTo>
                      <a:cubicBezTo>
                        <a:pt x="1999145" y="2157820"/>
                        <a:pt x="2006013" y="2166948"/>
                        <a:pt x="2012275" y="2178533"/>
                      </a:cubicBezTo>
                      <a:cubicBezTo>
                        <a:pt x="2007225" y="2163261"/>
                        <a:pt x="2024496" y="2191698"/>
                        <a:pt x="2026516" y="2201967"/>
                      </a:cubicBezTo>
                      <a:cubicBezTo>
                        <a:pt x="2041766" y="2207496"/>
                        <a:pt x="2058936" y="2207496"/>
                        <a:pt x="2073783" y="2212850"/>
                      </a:cubicBezTo>
                      <a:cubicBezTo>
                        <a:pt x="2072975" y="2214254"/>
                        <a:pt x="2071662" y="2216098"/>
                        <a:pt x="2070753" y="2217677"/>
                      </a:cubicBezTo>
                      <a:cubicBezTo>
                        <a:pt x="2072470" y="2218028"/>
                        <a:pt x="2074086" y="2218467"/>
                        <a:pt x="2075803" y="2218906"/>
                      </a:cubicBezTo>
                      <a:cubicBezTo>
                        <a:pt x="2084590" y="2195121"/>
                        <a:pt x="2113879" y="2167913"/>
                        <a:pt x="2145290" y="2144304"/>
                      </a:cubicBezTo>
                      <a:cubicBezTo>
                        <a:pt x="2144886" y="2148341"/>
                        <a:pt x="2144684" y="2152993"/>
                        <a:pt x="2144886" y="2158171"/>
                      </a:cubicBezTo>
                      <a:cubicBezTo>
                        <a:pt x="2147512" y="2156065"/>
                        <a:pt x="2150037" y="2153870"/>
                        <a:pt x="2152763" y="2151852"/>
                      </a:cubicBezTo>
                      <a:cubicBezTo>
                        <a:pt x="2152258" y="2157381"/>
                        <a:pt x="2152359" y="2164402"/>
                        <a:pt x="2152864" y="2172302"/>
                      </a:cubicBezTo>
                      <a:cubicBezTo>
                        <a:pt x="2156803" y="2171248"/>
                        <a:pt x="2160641" y="2171512"/>
                        <a:pt x="2164277" y="2174408"/>
                      </a:cubicBezTo>
                      <a:cubicBezTo>
                        <a:pt x="2163974" y="2175198"/>
                        <a:pt x="2160843" y="2177919"/>
                        <a:pt x="2156702" y="2181342"/>
                      </a:cubicBezTo>
                      <a:cubicBezTo>
                        <a:pt x="2162156" y="2178445"/>
                        <a:pt x="2167206" y="2178094"/>
                        <a:pt x="2171751" y="2181956"/>
                      </a:cubicBezTo>
                      <a:cubicBezTo>
                        <a:pt x="2170236" y="2186432"/>
                        <a:pt x="2092973" y="2242867"/>
                        <a:pt x="2080550" y="2247957"/>
                      </a:cubicBezTo>
                      <a:cubicBezTo>
                        <a:pt x="2078732" y="2242779"/>
                        <a:pt x="2078732" y="2239619"/>
                        <a:pt x="2079338" y="2237337"/>
                      </a:cubicBezTo>
                      <a:cubicBezTo>
                        <a:pt x="2079338" y="2237162"/>
                        <a:pt x="2079338" y="2237074"/>
                        <a:pt x="2079439" y="2236898"/>
                      </a:cubicBezTo>
                      <a:cubicBezTo>
                        <a:pt x="2076712" y="2238478"/>
                        <a:pt x="2074389" y="2239883"/>
                        <a:pt x="2072975" y="2240409"/>
                      </a:cubicBezTo>
                      <a:cubicBezTo>
                        <a:pt x="2071965" y="2237425"/>
                        <a:pt x="2072369" y="2236196"/>
                        <a:pt x="2072268" y="2234353"/>
                      </a:cubicBezTo>
                      <a:cubicBezTo>
                        <a:pt x="2061966" y="2248220"/>
                        <a:pt x="2044392" y="2262351"/>
                        <a:pt x="2008740" y="2259367"/>
                      </a:cubicBezTo>
                      <a:cubicBezTo>
                        <a:pt x="2008235" y="2256558"/>
                        <a:pt x="2009043" y="2253925"/>
                        <a:pt x="2009346" y="2251292"/>
                      </a:cubicBezTo>
                      <a:cubicBezTo>
                        <a:pt x="2006417" y="2251292"/>
                        <a:pt x="2004397" y="2252082"/>
                        <a:pt x="2001165" y="2251819"/>
                      </a:cubicBezTo>
                      <a:cubicBezTo>
                        <a:pt x="1999751" y="2243569"/>
                        <a:pt x="2002377" y="2235845"/>
                        <a:pt x="2004094" y="2227946"/>
                      </a:cubicBezTo>
                      <a:cubicBezTo>
                        <a:pt x="1797755" y="2200124"/>
                        <a:pt x="1594546" y="2601573"/>
                        <a:pt x="1419516" y="2486509"/>
                      </a:cubicBezTo>
                      <a:cubicBezTo>
                        <a:pt x="1373865" y="2456405"/>
                        <a:pt x="1115007" y="2435165"/>
                        <a:pt x="1058448" y="2459302"/>
                      </a:cubicBezTo>
                      <a:cubicBezTo>
                        <a:pt x="1057337" y="2461584"/>
                        <a:pt x="1056226" y="2464831"/>
                        <a:pt x="1055216" y="2467815"/>
                      </a:cubicBezTo>
                      <a:cubicBezTo>
                        <a:pt x="1078243" y="2478172"/>
                        <a:pt x="1146922" y="2502044"/>
                        <a:pt x="1313266" y="2518984"/>
                      </a:cubicBezTo>
                      <a:cubicBezTo>
                        <a:pt x="1308418" y="2520914"/>
                        <a:pt x="1304782" y="2522319"/>
                        <a:pt x="1300439" y="2524074"/>
                      </a:cubicBezTo>
                      <a:cubicBezTo>
                        <a:pt x="1307509" y="2524864"/>
                        <a:pt x="1313367" y="2525742"/>
                        <a:pt x="1320841" y="2526444"/>
                      </a:cubicBezTo>
                      <a:cubicBezTo>
                        <a:pt x="1275493" y="2544963"/>
                        <a:pt x="1253374" y="2554793"/>
                        <a:pt x="1230246" y="2544348"/>
                      </a:cubicBezTo>
                      <a:cubicBezTo>
                        <a:pt x="1229640" y="2542505"/>
                        <a:pt x="1228529" y="2540135"/>
                        <a:pt x="1227519" y="2537941"/>
                      </a:cubicBezTo>
                      <a:cubicBezTo>
                        <a:pt x="1226004" y="2537415"/>
                        <a:pt x="1224287" y="2537502"/>
                        <a:pt x="1222671" y="2536800"/>
                      </a:cubicBezTo>
                      <a:cubicBezTo>
                        <a:pt x="1221358" y="2532851"/>
                        <a:pt x="1219035" y="2528024"/>
                        <a:pt x="1216712" y="2523372"/>
                      </a:cubicBezTo>
                      <a:cubicBezTo>
                        <a:pt x="1081778" y="2493443"/>
                        <a:pt x="788782" y="2515561"/>
                        <a:pt x="662030" y="2377327"/>
                      </a:cubicBezTo>
                      <a:cubicBezTo>
                        <a:pt x="631326" y="2346783"/>
                        <a:pt x="609409" y="2307815"/>
                        <a:pt x="599815" y="2257963"/>
                      </a:cubicBezTo>
                      <a:cubicBezTo>
                        <a:pt x="599310" y="2255242"/>
                        <a:pt x="598300" y="2252960"/>
                        <a:pt x="597795" y="2250239"/>
                      </a:cubicBezTo>
                      <a:cubicBezTo>
                        <a:pt x="595371" y="2254013"/>
                        <a:pt x="589816" y="2256734"/>
                        <a:pt x="577696" y="2255681"/>
                      </a:cubicBezTo>
                      <a:cubicBezTo>
                        <a:pt x="583857" y="2256295"/>
                        <a:pt x="596785" y="2257612"/>
                        <a:pt x="599815" y="2257963"/>
                      </a:cubicBezTo>
                      <a:cubicBezTo>
                        <a:pt x="598098" y="2257787"/>
                        <a:pt x="592038" y="2257261"/>
                        <a:pt x="576888" y="2255768"/>
                      </a:cubicBezTo>
                      <a:cubicBezTo>
                        <a:pt x="559112" y="2253662"/>
                        <a:pt x="520632" y="2272357"/>
                        <a:pt x="510633" y="2249625"/>
                      </a:cubicBezTo>
                      <a:cubicBezTo>
                        <a:pt x="510734" y="2249274"/>
                        <a:pt x="510532" y="2248659"/>
                        <a:pt x="510431" y="2248308"/>
                      </a:cubicBezTo>
                      <a:cubicBezTo>
                        <a:pt x="507805" y="2246553"/>
                        <a:pt x="504674" y="2245500"/>
                        <a:pt x="503159" y="2242077"/>
                      </a:cubicBezTo>
                      <a:cubicBezTo>
                        <a:pt x="503260" y="2240760"/>
                        <a:pt x="502452" y="2239531"/>
                        <a:pt x="502351" y="2237250"/>
                      </a:cubicBezTo>
                      <a:cubicBezTo>
                        <a:pt x="502149" y="2237601"/>
                        <a:pt x="501240" y="2237776"/>
                        <a:pt x="501240" y="2237776"/>
                      </a:cubicBezTo>
                      <a:cubicBezTo>
                        <a:pt x="514976" y="2223119"/>
                        <a:pt x="529621" y="2216712"/>
                        <a:pt x="543154" y="2215044"/>
                      </a:cubicBezTo>
                      <a:cubicBezTo>
                        <a:pt x="545275" y="2212850"/>
                        <a:pt x="547295" y="2210568"/>
                        <a:pt x="549416" y="2208374"/>
                      </a:cubicBezTo>
                      <a:cubicBezTo>
                        <a:pt x="540932" y="2210217"/>
                        <a:pt x="533964" y="2212148"/>
                        <a:pt x="530126" y="2213377"/>
                      </a:cubicBezTo>
                      <a:cubicBezTo>
                        <a:pt x="533459" y="2209866"/>
                        <a:pt x="536892" y="2206268"/>
                        <a:pt x="540225" y="2202669"/>
                      </a:cubicBezTo>
                      <a:cubicBezTo>
                        <a:pt x="489726" y="2222417"/>
                        <a:pt x="443267" y="2217853"/>
                        <a:pt x="406302" y="2173794"/>
                      </a:cubicBezTo>
                      <a:cubicBezTo>
                        <a:pt x="399636" y="2166948"/>
                        <a:pt x="393273" y="2158873"/>
                        <a:pt x="387112" y="2149570"/>
                      </a:cubicBezTo>
                      <a:cubicBezTo>
                        <a:pt x="373477" y="2150535"/>
                        <a:pt x="357520" y="2151939"/>
                        <a:pt x="340451" y="2153519"/>
                      </a:cubicBezTo>
                      <a:cubicBezTo>
                        <a:pt x="353581" y="2154660"/>
                        <a:pt x="367417" y="2164315"/>
                        <a:pt x="379739" y="2176602"/>
                      </a:cubicBezTo>
                      <a:cubicBezTo>
                        <a:pt x="413473" y="2205390"/>
                        <a:pt x="438217" y="2259016"/>
                        <a:pt x="397919" y="2221627"/>
                      </a:cubicBezTo>
                      <a:lnTo>
                        <a:pt x="397212" y="2221715"/>
                      </a:lnTo>
                      <a:cubicBezTo>
                        <a:pt x="392869" y="2221013"/>
                        <a:pt x="388728" y="2217151"/>
                        <a:pt x="384587" y="2211709"/>
                      </a:cubicBezTo>
                      <a:cubicBezTo>
                        <a:pt x="373679" y="2204161"/>
                        <a:pt x="363478" y="2179850"/>
                        <a:pt x="350753" y="2164227"/>
                      </a:cubicBezTo>
                      <a:cubicBezTo>
                        <a:pt x="348935" y="2162823"/>
                        <a:pt x="347117" y="2161243"/>
                        <a:pt x="345198" y="2160365"/>
                      </a:cubicBezTo>
                      <a:cubicBezTo>
                        <a:pt x="346107" y="2160365"/>
                        <a:pt x="347016" y="2160979"/>
                        <a:pt x="347925" y="2161067"/>
                      </a:cubicBezTo>
                      <a:cubicBezTo>
                        <a:pt x="345097" y="2157995"/>
                        <a:pt x="342067" y="2155450"/>
                        <a:pt x="338936" y="2153695"/>
                      </a:cubicBezTo>
                      <a:cubicBezTo>
                        <a:pt x="338229" y="2153783"/>
                        <a:pt x="337623" y="2153783"/>
                        <a:pt x="336815" y="2153870"/>
                      </a:cubicBezTo>
                      <a:cubicBezTo>
                        <a:pt x="341360" y="2160365"/>
                        <a:pt x="345501" y="2167825"/>
                        <a:pt x="346309" y="2173355"/>
                      </a:cubicBezTo>
                      <a:cubicBezTo>
                        <a:pt x="346208" y="2175373"/>
                        <a:pt x="328028" y="2164315"/>
                        <a:pt x="315000" y="2155889"/>
                      </a:cubicBezTo>
                      <a:cubicBezTo>
                        <a:pt x="263188" y="2160716"/>
                        <a:pt x="206124" y="2165456"/>
                        <a:pt x="166735" y="2161418"/>
                      </a:cubicBezTo>
                      <a:cubicBezTo>
                        <a:pt x="167341" y="2197754"/>
                        <a:pt x="167543" y="2221276"/>
                        <a:pt x="157746" y="2237250"/>
                      </a:cubicBezTo>
                      <a:cubicBezTo>
                        <a:pt x="154211" y="2236723"/>
                        <a:pt x="149868" y="2235845"/>
                        <a:pt x="146232" y="2235143"/>
                      </a:cubicBezTo>
                      <a:cubicBezTo>
                        <a:pt x="145828" y="2233124"/>
                        <a:pt x="145929" y="2231018"/>
                        <a:pt x="145727" y="2228912"/>
                      </a:cubicBezTo>
                      <a:cubicBezTo>
                        <a:pt x="143505" y="2228473"/>
                        <a:pt x="141384" y="2228122"/>
                        <a:pt x="139365" y="2227771"/>
                      </a:cubicBezTo>
                      <a:cubicBezTo>
                        <a:pt x="144818" y="2302373"/>
                        <a:pt x="163402" y="2377239"/>
                        <a:pt x="133405" y="2450876"/>
                      </a:cubicBezTo>
                      <a:cubicBezTo>
                        <a:pt x="132900" y="2440870"/>
                        <a:pt x="132900" y="2430865"/>
                        <a:pt x="132900" y="2420947"/>
                      </a:cubicBezTo>
                      <a:cubicBezTo>
                        <a:pt x="130780" y="2428407"/>
                        <a:pt x="128861" y="2435868"/>
                        <a:pt x="125831" y="2443328"/>
                      </a:cubicBezTo>
                      <a:cubicBezTo>
                        <a:pt x="123710" y="2399883"/>
                        <a:pt x="128658" y="2356701"/>
                        <a:pt x="120780" y="2313607"/>
                      </a:cubicBezTo>
                      <a:cubicBezTo>
                        <a:pt x="119468" y="2312993"/>
                        <a:pt x="118256" y="2312466"/>
                        <a:pt x="116943" y="2311940"/>
                      </a:cubicBezTo>
                      <a:cubicBezTo>
                        <a:pt x="116741" y="2315450"/>
                        <a:pt x="115630" y="2320541"/>
                        <a:pt x="115024" y="2324754"/>
                      </a:cubicBezTo>
                      <a:cubicBezTo>
                        <a:pt x="111691" y="2326070"/>
                        <a:pt x="107348" y="2328528"/>
                        <a:pt x="103914" y="2329844"/>
                      </a:cubicBezTo>
                      <a:cubicBezTo>
                        <a:pt x="102399" y="2326948"/>
                        <a:pt x="101389" y="2323701"/>
                        <a:pt x="100076" y="2320629"/>
                      </a:cubicBezTo>
                      <a:cubicBezTo>
                        <a:pt x="98763" y="2321243"/>
                        <a:pt x="97450" y="2321857"/>
                        <a:pt x="96339" y="2322296"/>
                      </a:cubicBezTo>
                      <a:cubicBezTo>
                        <a:pt x="67050" y="2265774"/>
                        <a:pt x="74827" y="2186608"/>
                        <a:pt x="45234" y="2131139"/>
                      </a:cubicBezTo>
                      <a:cubicBezTo>
                        <a:pt x="44425" y="2134386"/>
                        <a:pt x="43719" y="2137809"/>
                        <a:pt x="43113" y="2140530"/>
                      </a:cubicBezTo>
                      <a:cubicBezTo>
                        <a:pt x="39477" y="2141758"/>
                        <a:pt x="34225" y="2143338"/>
                        <a:pt x="30690" y="2144655"/>
                      </a:cubicBezTo>
                      <a:cubicBezTo>
                        <a:pt x="29781" y="2141846"/>
                        <a:pt x="29377" y="2138248"/>
                        <a:pt x="28468" y="2135351"/>
                      </a:cubicBezTo>
                      <a:cubicBezTo>
                        <a:pt x="26650" y="2135966"/>
                        <a:pt x="24731" y="2136580"/>
                        <a:pt x="23217" y="2137107"/>
                      </a:cubicBezTo>
                      <a:cubicBezTo>
                        <a:pt x="-6679" y="2049164"/>
                        <a:pt x="-9810" y="1920672"/>
                        <a:pt x="26246" y="1833870"/>
                      </a:cubicBezTo>
                      <a:cubicBezTo>
                        <a:pt x="39780" y="1828867"/>
                        <a:pt x="42204" y="1828165"/>
                        <a:pt x="61393" y="1835976"/>
                      </a:cubicBezTo>
                      <a:cubicBezTo>
                        <a:pt x="60081" y="1838521"/>
                        <a:pt x="268642" y="1673167"/>
                        <a:pt x="235717" y="1678960"/>
                      </a:cubicBezTo>
                      <a:cubicBezTo>
                        <a:pt x="235818" y="1661670"/>
                        <a:pt x="239857" y="1641308"/>
                        <a:pt x="250563" y="1626387"/>
                      </a:cubicBezTo>
                      <a:cubicBezTo>
                        <a:pt x="259249" y="1629722"/>
                        <a:pt x="270662" y="1635515"/>
                        <a:pt x="278540" y="1641220"/>
                      </a:cubicBezTo>
                      <a:cubicBezTo>
                        <a:pt x="284600" y="1630337"/>
                        <a:pt x="283994" y="1616996"/>
                        <a:pt x="292377" y="1607341"/>
                      </a:cubicBezTo>
                      <a:cubicBezTo>
                        <a:pt x="294901" y="1609711"/>
                        <a:pt x="298941" y="1613485"/>
                        <a:pt x="301365" y="1615767"/>
                      </a:cubicBezTo>
                      <a:lnTo>
                        <a:pt x="422663" y="1528702"/>
                      </a:lnTo>
                      <a:cubicBezTo>
                        <a:pt x="423572" y="1532476"/>
                        <a:pt x="423370" y="1537040"/>
                        <a:pt x="422663" y="1541604"/>
                      </a:cubicBezTo>
                      <a:lnTo>
                        <a:pt x="430238" y="1536162"/>
                      </a:lnTo>
                      <a:cubicBezTo>
                        <a:pt x="431753" y="1542920"/>
                        <a:pt x="430137" y="1552311"/>
                        <a:pt x="427713" y="1559420"/>
                      </a:cubicBezTo>
                      <a:cubicBezTo>
                        <a:pt x="427915" y="1559684"/>
                        <a:pt x="428319" y="1559947"/>
                        <a:pt x="428622" y="1560123"/>
                      </a:cubicBezTo>
                      <a:cubicBezTo>
                        <a:pt x="453367" y="1538181"/>
                        <a:pt x="507199" y="1485608"/>
                        <a:pt x="521339" y="1446200"/>
                      </a:cubicBezTo>
                      <a:cubicBezTo>
                        <a:pt x="516996" y="1450150"/>
                        <a:pt x="512249" y="1453485"/>
                        <a:pt x="505785" y="1456996"/>
                      </a:cubicBezTo>
                      <a:cubicBezTo>
                        <a:pt x="511340" y="1445410"/>
                        <a:pt x="517299" y="1436282"/>
                        <a:pt x="523662" y="1427242"/>
                      </a:cubicBezTo>
                      <a:cubicBezTo>
                        <a:pt x="516491" y="1436985"/>
                        <a:pt x="510128" y="1442689"/>
                        <a:pt x="499422" y="1448745"/>
                      </a:cubicBezTo>
                      <a:cubicBezTo>
                        <a:pt x="484777" y="1480605"/>
                        <a:pt x="463265" y="1515975"/>
                        <a:pt x="440338" y="1521066"/>
                      </a:cubicBezTo>
                      <a:cubicBezTo>
                        <a:pt x="438520" y="1517204"/>
                        <a:pt x="436399" y="1515361"/>
                        <a:pt x="434278" y="1512816"/>
                      </a:cubicBezTo>
                      <a:cubicBezTo>
                        <a:pt x="433874" y="1512991"/>
                        <a:pt x="433369" y="1513430"/>
                        <a:pt x="432864" y="1513518"/>
                      </a:cubicBezTo>
                      <a:cubicBezTo>
                        <a:pt x="431450" y="1510534"/>
                        <a:pt x="429733" y="1509393"/>
                        <a:pt x="428218" y="1507199"/>
                      </a:cubicBezTo>
                      <a:cubicBezTo>
                        <a:pt x="417816" y="1502020"/>
                        <a:pt x="405393" y="1510709"/>
                        <a:pt x="390546" y="1535284"/>
                      </a:cubicBezTo>
                      <a:cubicBezTo>
                        <a:pt x="397919" y="1523172"/>
                        <a:pt x="404080" y="1510534"/>
                        <a:pt x="410948" y="1498246"/>
                      </a:cubicBezTo>
                      <a:cubicBezTo>
                        <a:pt x="402767" y="1500704"/>
                        <a:pt x="393475" y="1510446"/>
                        <a:pt x="383072" y="1527736"/>
                      </a:cubicBezTo>
                      <a:cubicBezTo>
                        <a:pt x="395495" y="1507462"/>
                        <a:pt x="406302" y="1486485"/>
                        <a:pt x="417311" y="1465509"/>
                      </a:cubicBezTo>
                      <a:cubicBezTo>
                        <a:pt x="397616" y="1480517"/>
                        <a:pt x="377113" y="1494472"/>
                        <a:pt x="355803" y="1506409"/>
                      </a:cubicBezTo>
                      <a:cubicBezTo>
                        <a:pt x="361964" y="1499300"/>
                        <a:pt x="368932" y="1490786"/>
                        <a:pt x="374487" y="1482624"/>
                      </a:cubicBezTo>
                      <a:cubicBezTo>
                        <a:pt x="365801" y="1488153"/>
                        <a:pt x="357217" y="1493946"/>
                        <a:pt x="348329" y="1498861"/>
                      </a:cubicBezTo>
                      <a:cubicBezTo>
                        <a:pt x="349844" y="1497105"/>
                        <a:pt x="351460" y="1495087"/>
                        <a:pt x="353076" y="1493156"/>
                      </a:cubicBezTo>
                      <a:cubicBezTo>
                        <a:pt x="348026" y="1496315"/>
                        <a:pt x="343380" y="1497983"/>
                        <a:pt x="340653" y="1495350"/>
                      </a:cubicBezTo>
                      <a:cubicBezTo>
                        <a:pt x="339340" y="1494121"/>
                        <a:pt x="339037" y="1491225"/>
                        <a:pt x="339037" y="1487539"/>
                      </a:cubicBezTo>
                      <a:cubicBezTo>
                        <a:pt x="338330" y="1487714"/>
                        <a:pt x="337724" y="1487714"/>
                        <a:pt x="337118" y="1487626"/>
                      </a:cubicBezTo>
                      <a:cubicBezTo>
                        <a:pt x="327018" y="1522909"/>
                        <a:pt x="315303" y="1555646"/>
                        <a:pt x="298639" y="1568022"/>
                      </a:cubicBezTo>
                      <a:cubicBezTo>
                        <a:pt x="297629" y="1567758"/>
                        <a:pt x="295912" y="1566003"/>
                        <a:pt x="291669" y="1559859"/>
                      </a:cubicBezTo>
                      <a:cubicBezTo>
                        <a:pt x="291468" y="1560035"/>
                        <a:pt x="291265" y="1560386"/>
                        <a:pt x="291064" y="1560561"/>
                      </a:cubicBezTo>
                      <a:cubicBezTo>
                        <a:pt x="290457" y="1560298"/>
                        <a:pt x="289549" y="1559508"/>
                        <a:pt x="287933" y="1557665"/>
                      </a:cubicBezTo>
                      <a:cubicBezTo>
                        <a:pt x="287630" y="1557753"/>
                        <a:pt x="287125" y="1557841"/>
                        <a:pt x="286922" y="1557928"/>
                      </a:cubicBezTo>
                      <a:cubicBezTo>
                        <a:pt x="287226" y="1557753"/>
                        <a:pt x="287226" y="1557226"/>
                        <a:pt x="287427" y="1556875"/>
                      </a:cubicBezTo>
                      <a:cubicBezTo>
                        <a:pt x="286114" y="1555295"/>
                        <a:pt x="284802" y="1553628"/>
                        <a:pt x="282176" y="1549590"/>
                      </a:cubicBezTo>
                      <a:cubicBezTo>
                        <a:pt x="281368" y="1549415"/>
                        <a:pt x="279853" y="1550117"/>
                        <a:pt x="279449" y="1550380"/>
                      </a:cubicBezTo>
                      <a:lnTo>
                        <a:pt x="279515" y="1549790"/>
                      </a:lnTo>
                      <a:lnTo>
                        <a:pt x="267350" y="1555369"/>
                      </a:lnTo>
                      <a:cubicBezTo>
                        <a:pt x="264517" y="1556659"/>
                        <a:pt x="271393" y="1553483"/>
                        <a:pt x="276191" y="1551285"/>
                      </a:cubicBezTo>
                      <a:lnTo>
                        <a:pt x="279515" y="1549784"/>
                      </a:lnTo>
                      <a:lnTo>
                        <a:pt x="280296" y="1542749"/>
                      </a:lnTo>
                      <a:cubicBezTo>
                        <a:pt x="277038" y="1512216"/>
                        <a:pt x="245400" y="1400736"/>
                        <a:pt x="359136" y="1379233"/>
                      </a:cubicBezTo>
                      <a:cubicBezTo>
                        <a:pt x="357823" y="1382130"/>
                        <a:pt x="356611" y="1386343"/>
                        <a:pt x="355399" y="1389766"/>
                      </a:cubicBezTo>
                      <a:cubicBezTo>
                        <a:pt x="358631" y="1388888"/>
                        <a:pt x="361560" y="1387922"/>
                        <a:pt x="364993" y="1387220"/>
                      </a:cubicBezTo>
                      <a:cubicBezTo>
                        <a:pt x="368023" y="1383007"/>
                        <a:pt x="370851" y="1379936"/>
                        <a:pt x="373275" y="1378970"/>
                      </a:cubicBezTo>
                      <a:cubicBezTo>
                        <a:pt x="378830" y="1383095"/>
                        <a:pt x="374588" y="1388449"/>
                        <a:pt x="373275" y="1393715"/>
                      </a:cubicBezTo>
                      <a:cubicBezTo>
                        <a:pt x="376002" y="1390029"/>
                        <a:pt x="378527" y="1387396"/>
                        <a:pt x="380749" y="1386518"/>
                      </a:cubicBezTo>
                      <a:cubicBezTo>
                        <a:pt x="381759" y="1387220"/>
                        <a:pt x="381759" y="1388098"/>
                        <a:pt x="382163" y="1388888"/>
                      </a:cubicBezTo>
                      <a:cubicBezTo>
                        <a:pt x="394283" y="1372914"/>
                        <a:pt x="408221" y="1358784"/>
                        <a:pt x="425188" y="1348076"/>
                      </a:cubicBezTo>
                      <a:cubicBezTo>
                        <a:pt x="423774" y="1344214"/>
                        <a:pt x="421855" y="1340089"/>
                        <a:pt x="420240" y="1336666"/>
                      </a:cubicBezTo>
                      <a:cubicBezTo>
                        <a:pt x="434783" y="1345355"/>
                        <a:pt x="449832" y="1345970"/>
                        <a:pt x="464174" y="1339124"/>
                      </a:cubicBezTo>
                      <a:cubicBezTo>
                        <a:pt x="463366" y="1338246"/>
                        <a:pt x="462659" y="1337017"/>
                        <a:pt x="461851" y="1335964"/>
                      </a:cubicBezTo>
                      <a:cubicBezTo>
                        <a:pt x="451549" y="1327889"/>
                        <a:pt x="438823" y="1305860"/>
                        <a:pt x="438419" y="1299979"/>
                      </a:cubicBezTo>
                      <a:cubicBezTo>
                        <a:pt x="438520" y="1299804"/>
                        <a:pt x="456599" y="1290413"/>
                        <a:pt x="469527" y="1286463"/>
                      </a:cubicBezTo>
                      <a:lnTo>
                        <a:pt x="463164" y="1286024"/>
                      </a:lnTo>
                      <a:cubicBezTo>
                        <a:pt x="429127" y="1285059"/>
                        <a:pt x="550527" y="1277862"/>
                        <a:pt x="481444" y="1286463"/>
                      </a:cubicBezTo>
                      <a:cubicBezTo>
                        <a:pt x="488817" y="1291466"/>
                        <a:pt x="495079" y="1297259"/>
                        <a:pt x="499725" y="1304192"/>
                      </a:cubicBezTo>
                      <a:cubicBezTo>
                        <a:pt x="506189" y="1311126"/>
                        <a:pt x="511239" y="1319113"/>
                        <a:pt x="514471" y="1328328"/>
                      </a:cubicBezTo>
                      <a:cubicBezTo>
                        <a:pt x="531742" y="1329557"/>
                        <a:pt x="569111" y="1304719"/>
                        <a:pt x="582645" y="1298663"/>
                      </a:cubicBezTo>
                      <a:cubicBezTo>
                        <a:pt x="583857" y="1297434"/>
                        <a:pt x="575575" y="1306913"/>
                        <a:pt x="567798" y="1318323"/>
                      </a:cubicBezTo>
                      <a:cubicBezTo>
                        <a:pt x="576888" y="1313144"/>
                        <a:pt x="585271" y="1308317"/>
                        <a:pt x="590220" y="1306211"/>
                      </a:cubicBezTo>
                      <a:cubicBezTo>
                        <a:pt x="592038" y="1304280"/>
                        <a:pt x="570828" y="1328153"/>
                        <a:pt x="564364" y="1345531"/>
                      </a:cubicBezTo>
                      <a:cubicBezTo>
                        <a:pt x="568202" y="1342196"/>
                        <a:pt x="572444" y="1339299"/>
                        <a:pt x="575474" y="1334911"/>
                      </a:cubicBezTo>
                      <a:cubicBezTo>
                        <a:pt x="574161" y="1343249"/>
                        <a:pt x="571232" y="1350182"/>
                        <a:pt x="568101" y="1356677"/>
                      </a:cubicBezTo>
                      <a:cubicBezTo>
                        <a:pt x="573656" y="1352728"/>
                        <a:pt x="579009" y="1348339"/>
                        <a:pt x="582948" y="1342459"/>
                      </a:cubicBezTo>
                      <a:cubicBezTo>
                        <a:pt x="582645" y="1344653"/>
                        <a:pt x="581534" y="1346233"/>
                        <a:pt x="581029" y="1348339"/>
                      </a:cubicBezTo>
                      <a:lnTo>
                        <a:pt x="631698" y="1315288"/>
                      </a:lnTo>
                      <a:lnTo>
                        <a:pt x="636366" y="1303033"/>
                      </a:lnTo>
                      <a:cubicBezTo>
                        <a:pt x="631605" y="1306183"/>
                        <a:pt x="627483" y="1310046"/>
                        <a:pt x="622287" y="1312722"/>
                      </a:cubicBezTo>
                      <a:cubicBezTo>
                        <a:pt x="630981" y="1297911"/>
                        <a:pt x="633910" y="1281998"/>
                        <a:pt x="631638" y="1264826"/>
                      </a:cubicBezTo>
                      <a:cubicBezTo>
                        <a:pt x="631969" y="1264542"/>
                        <a:pt x="631969" y="1264542"/>
                        <a:pt x="631638" y="1264211"/>
                      </a:cubicBezTo>
                      <a:cubicBezTo>
                        <a:pt x="653289" y="1258502"/>
                        <a:pt x="665551" y="1257118"/>
                        <a:pt x="672417" y="1257319"/>
                      </a:cubicBezTo>
                      <a:cubicBezTo>
                        <a:pt x="679283" y="1257521"/>
                        <a:pt x="680752" y="1259310"/>
                        <a:pt x="680817" y="1259948"/>
                      </a:cubicBezTo>
                      <a:cubicBezTo>
                        <a:pt x="679541" y="1261900"/>
                        <a:pt x="677740" y="1263258"/>
                        <a:pt x="676395" y="1265132"/>
                      </a:cubicBezTo>
                      <a:cubicBezTo>
                        <a:pt x="685584" y="1264888"/>
                        <a:pt x="688266" y="1266756"/>
                        <a:pt x="688339" y="1267471"/>
                      </a:cubicBezTo>
                      <a:cubicBezTo>
                        <a:pt x="680893" y="1278846"/>
                        <a:pt x="672299" y="1288927"/>
                        <a:pt x="662548" y="1297720"/>
                      </a:cubicBezTo>
                      <a:lnTo>
                        <a:pt x="645315" y="1309577"/>
                      </a:lnTo>
                      <a:lnTo>
                        <a:pt x="698995" y="1294713"/>
                      </a:lnTo>
                      <a:cubicBezTo>
                        <a:pt x="696773" y="1275580"/>
                        <a:pt x="704247" y="1250742"/>
                        <a:pt x="701116" y="1232047"/>
                      </a:cubicBezTo>
                      <a:cubicBezTo>
                        <a:pt x="699298" y="1232837"/>
                        <a:pt x="697379" y="1233627"/>
                        <a:pt x="695662" y="1234329"/>
                      </a:cubicBezTo>
                      <a:cubicBezTo>
                        <a:pt x="694349" y="1230555"/>
                        <a:pt x="657990" y="1209579"/>
                        <a:pt x="630619" y="1181669"/>
                      </a:cubicBezTo>
                      <a:cubicBezTo>
                        <a:pt x="602239" y="1155514"/>
                        <a:pt x="578807" y="1121723"/>
                        <a:pt x="603350" y="1089337"/>
                      </a:cubicBezTo>
                      <a:cubicBezTo>
                        <a:pt x="635265" y="1057214"/>
                        <a:pt x="641931" y="1054230"/>
                        <a:pt x="656071" y="1046770"/>
                      </a:cubicBezTo>
                      <a:cubicBezTo>
                        <a:pt x="656071" y="1051773"/>
                        <a:pt x="654758" y="1055196"/>
                        <a:pt x="654152" y="1059496"/>
                      </a:cubicBezTo>
                      <a:cubicBezTo>
                        <a:pt x="657182" y="1057741"/>
                        <a:pt x="660212" y="1056161"/>
                        <a:pt x="663646" y="1054318"/>
                      </a:cubicBezTo>
                      <a:cubicBezTo>
                        <a:pt x="663040" y="1099255"/>
                        <a:pt x="638598" y="1113649"/>
                        <a:pt x="645769" y="1151740"/>
                      </a:cubicBezTo>
                      <a:cubicBezTo>
                        <a:pt x="695460" y="1153056"/>
                        <a:pt x="696268" y="1153144"/>
                        <a:pt x="701419" y="1154461"/>
                      </a:cubicBezTo>
                      <a:cubicBezTo>
                        <a:pt x="701722" y="1156392"/>
                        <a:pt x="701621" y="1158761"/>
                        <a:pt x="701924" y="1160868"/>
                      </a:cubicBezTo>
                      <a:cubicBezTo>
                        <a:pt x="705661" y="1161131"/>
                        <a:pt x="706974" y="1161482"/>
                        <a:pt x="708994" y="1162009"/>
                      </a:cubicBezTo>
                      <a:cubicBezTo>
                        <a:pt x="709701" y="1166836"/>
                        <a:pt x="709802" y="1172541"/>
                        <a:pt x="710105" y="1178070"/>
                      </a:cubicBezTo>
                      <a:cubicBezTo>
                        <a:pt x="727577" y="1173506"/>
                        <a:pt x="746565" y="1181230"/>
                        <a:pt x="763230" y="1171400"/>
                      </a:cubicBezTo>
                      <a:cubicBezTo>
                        <a:pt x="754746" y="1153934"/>
                        <a:pt x="755958" y="1151389"/>
                        <a:pt x="764240" y="1138048"/>
                      </a:cubicBezTo>
                      <a:cubicBezTo>
                        <a:pt x="771916" y="1136644"/>
                        <a:pt x="782621" y="1137083"/>
                        <a:pt x="789792" y="1138224"/>
                      </a:cubicBezTo>
                      <a:cubicBezTo>
                        <a:pt x="790297" y="1140242"/>
                        <a:pt x="790802" y="1142788"/>
                        <a:pt x="791307" y="1145245"/>
                      </a:cubicBezTo>
                      <a:cubicBezTo>
                        <a:pt x="793327" y="1145421"/>
                        <a:pt x="795650" y="1145421"/>
                        <a:pt x="797367" y="1145684"/>
                      </a:cubicBezTo>
                      <a:cubicBezTo>
                        <a:pt x="797872" y="1147790"/>
                        <a:pt x="798377" y="1150248"/>
                        <a:pt x="798781" y="1152618"/>
                      </a:cubicBezTo>
                      <a:cubicBezTo>
                        <a:pt x="811507" y="1158761"/>
                        <a:pt x="814537" y="1158674"/>
                        <a:pt x="829384" y="1157006"/>
                      </a:cubicBezTo>
                      <a:cubicBezTo>
                        <a:pt x="836757" y="1143402"/>
                        <a:pt x="835747" y="1101976"/>
                        <a:pt x="821203" y="1081438"/>
                      </a:cubicBezTo>
                      <a:cubicBezTo>
                        <a:pt x="819284" y="1080122"/>
                        <a:pt x="817365" y="1078629"/>
                        <a:pt x="815143" y="1077927"/>
                      </a:cubicBezTo>
                      <a:cubicBezTo>
                        <a:pt x="815244" y="1076962"/>
                        <a:pt x="815850" y="1076260"/>
                        <a:pt x="816052" y="1075382"/>
                      </a:cubicBezTo>
                      <a:cubicBezTo>
                        <a:pt x="814638" y="1074153"/>
                        <a:pt x="812921" y="1073451"/>
                        <a:pt x="811305" y="1072573"/>
                      </a:cubicBezTo>
                      <a:cubicBezTo>
                        <a:pt x="780803" y="1102590"/>
                        <a:pt x="752726" y="1122601"/>
                        <a:pt x="732223" y="1109611"/>
                      </a:cubicBezTo>
                      <a:cubicBezTo>
                        <a:pt x="732728" y="1107856"/>
                        <a:pt x="733233" y="1106540"/>
                        <a:pt x="734950" y="1104258"/>
                      </a:cubicBezTo>
                      <a:cubicBezTo>
                        <a:pt x="732829" y="1103907"/>
                        <a:pt x="730809" y="1103819"/>
                        <a:pt x="728890" y="1102941"/>
                      </a:cubicBezTo>
                      <a:cubicBezTo>
                        <a:pt x="723840" y="1106013"/>
                        <a:pt x="718892" y="1109085"/>
                        <a:pt x="713236" y="1110928"/>
                      </a:cubicBezTo>
                      <a:cubicBezTo>
                        <a:pt x="706368" y="1106803"/>
                        <a:pt x="701520" y="1101800"/>
                        <a:pt x="697783" y="1096446"/>
                      </a:cubicBezTo>
                      <a:cubicBezTo>
                        <a:pt x="662333" y="1064323"/>
                        <a:pt x="697682" y="1005870"/>
                        <a:pt x="715054" y="982612"/>
                      </a:cubicBezTo>
                      <a:cubicBezTo>
                        <a:pt x="715559" y="985069"/>
                        <a:pt x="717882" y="988580"/>
                        <a:pt x="720912" y="992442"/>
                      </a:cubicBezTo>
                      <a:cubicBezTo>
                        <a:pt x="721417" y="991740"/>
                        <a:pt x="722124" y="990774"/>
                        <a:pt x="722528" y="990160"/>
                      </a:cubicBezTo>
                      <a:cubicBezTo>
                        <a:pt x="723235" y="993670"/>
                        <a:pt x="727375" y="999288"/>
                        <a:pt x="732930" y="1005431"/>
                      </a:cubicBezTo>
                      <a:cubicBezTo>
                        <a:pt x="741919" y="1013945"/>
                        <a:pt x="752120" y="1021756"/>
                        <a:pt x="759897" y="1025618"/>
                      </a:cubicBezTo>
                      <a:cubicBezTo>
                        <a:pt x="760402" y="1023336"/>
                        <a:pt x="760806" y="1021844"/>
                        <a:pt x="761109" y="1020176"/>
                      </a:cubicBezTo>
                      <a:cubicBezTo>
                        <a:pt x="754746" y="1020791"/>
                        <a:pt x="754140" y="1020527"/>
                        <a:pt x="752019" y="1019386"/>
                      </a:cubicBezTo>
                      <a:cubicBezTo>
                        <a:pt x="752827" y="1015963"/>
                        <a:pt x="753332" y="1013769"/>
                        <a:pt x="753938" y="1011487"/>
                      </a:cubicBezTo>
                      <a:cubicBezTo>
                        <a:pt x="751918" y="1011926"/>
                        <a:pt x="750504" y="1011663"/>
                        <a:pt x="747878" y="1011048"/>
                      </a:cubicBezTo>
                      <a:cubicBezTo>
                        <a:pt x="746969" y="1008854"/>
                        <a:pt x="747373" y="1006133"/>
                        <a:pt x="747474" y="1003588"/>
                      </a:cubicBezTo>
                      <a:cubicBezTo>
                        <a:pt x="745050" y="1004203"/>
                        <a:pt x="743333" y="1004203"/>
                        <a:pt x="740404" y="1003500"/>
                      </a:cubicBezTo>
                      <a:cubicBezTo>
                        <a:pt x="716771" y="950050"/>
                        <a:pt x="1018149" y="770302"/>
                        <a:pt x="1088747" y="788821"/>
                      </a:cubicBezTo>
                      <a:cubicBezTo>
                        <a:pt x="1087232" y="791629"/>
                        <a:pt x="1086323" y="793297"/>
                        <a:pt x="1085212" y="795491"/>
                      </a:cubicBezTo>
                      <a:cubicBezTo>
                        <a:pt x="1089151" y="795579"/>
                        <a:pt x="1093191" y="795491"/>
                        <a:pt x="1096221" y="796281"/>
                      </a:cubicBezTo>
                      <a:cubicBezTo>
                        <a:pt x="1091878" y="804531"/>
                        <a:pt x="1089555" y="809095"/>
                        <a:pt x="1087939" y="812518"/>
                      </a:cubicBezTo>
                      <a:cubicBezTo>
                        <a:pt x="1126823" y="802458"/>
                        <a:pt x="1197180" y="739379"/>
                        <a:pt x="1232700" y="736702"/>
                      </a:cubicBezTo>
                      <a:close/>
                      <a:moveTo>
                        <a:pt x="768938" y="533609"/>
                      </a:moveTo>
                      <a:cubicBezTo>
                        <a:pt x="774451" y="533029"/>
                        <a:pt x="779593" y="533593"/>
                        <a:pt x="784291" y="535443"/>
                      </a:cubicBezTo>
                      <a:cubicBezTo>
                        <a:pt x="784410" y="537860"/>
                        <a:pt x="783303" y="539707"/>
                        <a:pt x="782921" y="541908"/>
                      </a:cubicBezTo>
                      <a:cubicBezTo>
                        <a:pt x="785925" y="542144"/>
                        <a:pt x="789100" y="541888"/>
                        <a:pt x="791814" y="542969"/>
                      </a:cubicBezTo>
                      <a:cubicBezTo>
                        <a:pt x="792538" y="557469"/>
                        <a:pt x="783527" y="567628"/>
                        <a:pt x="775584" y="578297"/>
                      </a:cubicBezTo>
                      <a:cubicBezTo>
                        <a:pt x="775979" y="578179"/>
                        <a:pt x="776361" y="578042"/>
                        <a:pt x="776809" y="577963"/>
                      </a:cubicBezTo>
                      <a:cubicBezTo>
                        <a:pt x="777204" y="578847"/>
                        <a:pt x="776848" y="583661"/>
                        <a:pt x="775979" y="591147"/>
                      </a:cubicBezTo>
                      <a:cubicBezTo>
                        <a:pt x="781499" y="586255"/>
                        <a:pt x="782487" y="585783"/>
                        <a:pt x="784331" y="585488"/>
                      </a:cubicBezTo>
                      <a:cubicBezTo>
                        <a:pt x="787638" y="592759"/>
                        <a:pt x="740950" y="862790"/>
                        <a:pt x="740660" y="863242"/>
                      </a:cubicBezTo>
                      <a:cubicBezTo>
                        <a:pt x="739580" y="863242"/>
                        <a:pt x="738592" y="863949"/>
                        <a:pt x="737433" y="863812"/>
                      </a:cubicBezTo>
                      <a:cubicBezTo>
                        <a:pt x="736353" y="862456"/>
                        <a:pt x="735575" y="860098"/>
                        <a:pt x="734574" y="858644"/>
                      </a:cubicBezTo>
                      <a:cubicBezTo>
                        <a:pt x="637221" y="896291"/>
                        <a:pt x="698557" y="930244"/>
                        <a:pt x="617869" y="918671"/>
                      </a:cubicBezTo>
                      <a:cubicBezTo>
                        <a:pt x="620490" y="916765"/>
                        <a:pt x="622743" y="914486"/>
                        <a:pt x="625312" y="912560"/>
                      </a:cubicBezTo>
                      <a:cubicBezTo>
                        <a:pt x="620635" y="912187"/>
                        <a:pt x="616591" y="912030"/>
                        <a:pt x="610346" y="911146"/>
                      </a:cubicBezTo>
                      <a:cubicBezTo>
                        <a:pt x="629158" y="897549"/>
                        <a:pt x="646376" y="882714"/>
                        <a:pt x="663700" y="867368"/>
                      </a:cubicBezTo>
                      <a:cubicBezTo>
                        <a:pt x="645204" y="866523"/>
                        <a:pt x="612849" y="866484"/>
                        <a:pt x="590322" y="845381"/>
                      </a:cubicBezTo>
                      <a:cubicBezTo>
                        <a:pt x="591008" y="844458"/>
                        <a:pt x="591324" y="844104"/>
                        <a:pt x="591969" y="843259"/>
                      </a:cubicBezTo>
                      <a:cubicBezTo>
                        <a:pt x="588966" y="841275"/>
                        <a:pt x="585554" y="840430"/>
                        <a:pt x="582800" y="837856"/>
                      </a:cubicBezTo>
                      <a:cubicBezTo>
                        <a:pt x="607290" y="805613"/>
                        <a:pt x="608963" y="804119"/>
                        <a:pt x="638130" y="793175"/>
                      </a:cubicBezTo>
                      <a:cubicBezTo>
                        <a:pt x="638261" y="792507"/>
                        <a:pt x="638551" y="791898"/>
                        <a:pt x="638696" y="791230"/>
                      </a:cubicBezTo>
                      <a:cubicBezTo>
                        <a:pt x="635587" y="790385"/>
                        <a:pt x="632057" y="789953"/>
                        <a:pt x="629699" y="788715"/>
                      </a:cubicBezTo>
                      <a:cubicBezTo>
                        <a:pt x="630133" y="786357"/>
                        <a:pt x="631200" y="784137"/>
                        <a:pt x="631740" y="781798"/>
                      </a:cubicBezTo>
                      <a:cubicBezTo>
                        <a:pt x="627630" y="786534"/>
                        <a:pt x="621412" y="793352"/>
                        <a:pt x="612204" y="803196"/>
                      </a:cubicBezTo>
                      <a:cubicBezTo>
                        <a:pt x="578045" y="839624"/>
                        <a:pt x="560418" y="858644"/>
                        <a:pt x="515509" y="857151"/>
                      </a:cubicBezTo>
                      <a:cubicBezTo>
                        <a:pt x="516115" y="855049"/>
                        <a:pt x="517472" y="851865"/>
                        <a:pt x="518855" y="848643"/>
                      </a:cubicBezTo>
                      <a:cubicBezTo>
                        <a:pt x="515114" y="848859"/>
                        <a:pt x="512163" y="849783"/>
                        <a:pt x="507987" y="849645"/>
                      </a:cubicBezTo>
                      <a:cubicBezTo>
                        <a:pt x="519893" y="808383"/>
                        <a:pt x="686243" y="542309"/>
                        <a:pt x="768938" y="533609"/>
                      </a:cubicBezTo>
                      <a:close/>
                      <a:moveTo>
                        <a:pt x="2815762" y="342900"/>
                      </a:moveTo>
                      <a:cubicBezTo>
                        <a:pt x="2867734" y="372326"/>
                        <a:pt x="2916102" y="409076"/>
                        <a:pt x="2967656" y="438302"/>
                      </a:cubicBezTo>
                      <a:cubicBezTo>
                        <a:pt x="2997739" y="463667"/>
                        <a:pt x="3026646" y="490098"/>
                        <a:pt x="3054832" y="517260"/>
                      </a:cubicBezTo>
                      <a:cubicBezTo>
                        <a:pt x="3237036" y="690489"/>
                        <a:pt x="3379939" y="898669"/>
                        <a:pt x="3483465" y="1141603"/>
                      </a:cubicBezTo>
                      <a:cubicBezTo>
                        <a:pt x="3483200" y="1141869"/>
                        <a:pt x="3481910" y="1143200"/>
                        <a:pt x="3479899" y="1144865"/>
                      </a:cubicBezTo>
                      <a:cubicBezTo>
                        <a:pt x="3479937" y="1144998"/>
                        <a:pt x="3479975" y="1145131"/>
                        <a:pt x="3480051" y="1145264"/>
                      </a:cubicBezTo>
                      <a:cubicBezTo>
                        <a:pt x="3481910" y="1143267"/>
                        <a:pt x="3483200" y="1141869"/>
                        <a:pt x="3483465" y="1141603"/>
                      </a:cubicBezTo>
                      <a:cubicBezTo>
                        <a:pt x="3550914" y="1304645"/>
                        <a:pt x="3591164" y="1475744"/>
                        <a:pt x="3609108" y="1648839"/>
                      </a:cubicBezTo>
                      <a:cubicBezTo>
                        <a:pt x="3607173" y="1585792"/>
                        <a:pt x="3607590" y="1590852"/>
                        <a:pt x="3609563" y="1652434"/>
                      </a:cubicBezTo>
                      <a:cubicBezTo>
                        <a:pt x="3610511" y="1661688"/>
                        <a:pt x="3612180" y="1670942"/>
                        <a:pt x="3612977" y="1680196"/>
                      </a:cubicBezTo>
                      <a:cubicBezTo>
                        <a:pt x="3612066" y="1671608"/>
                        <a:pt x="3610663" y="1663020"/>
                        <a:pt x="3609601" y="1654431"/>
                      </a:cubicBezTo>
                      <a:cubicBezTo>
                        <a:pt x="3610549" y="1684324"/>
                        <a:pt x="3611839" y="1726865"/>
                        <a:pt x="3613394" y="1780924"/>
                      </a:cubicBezTo>
                      <a:cubicBezTo>
                        <a:pt x="3611460" y="1722671"/>
                        <a:pt x="3610094" y="1680196"/>
                        <a:pt x="3609183" y="1651036"/>
                      </a:cubicBezTo>
                      <a:cubicBezTo>
                        <a:pt x="3592264" y="1514291"/>
                        <a:pt x="3560133" y="1376879"/>
                        <a:pt x="3527546" y="1277749"/>
                      </a:cubicBezTo>
                      <a:cubicBezTo>
                        <a:pt x="3567985" y="1406572"/>
                        <a:pt x="3593782" y="1539057"/>
                        <a:pt x="3605466" y="1672673"/>
                      </a:cubicBezTo>
                      <a:cubicBezTo>
                        <a:pt x="3581377" y="1447449"/>
                        <a:pt x="3511386" y="1210375"/>
                        <a:pt x="3466356" y="1144266"/>
                      </a:cubicBezTo>
                      <a:cubicBezTo>
                        <a:pt x="3467267" y="1143334"/>
                        <a:pt x="3467760" y="1142801"/>
                        <a:pt x="3468519" y="1142002"/>
                      </a:cubicBezTo>
                      <a:cubicBezTo>
                        <a:pt x="3468253" y="1141536"/>
                        <a:pt x="3468101" y="1141070"/>
                        <a:pt x="3467836" y="1140671"/>
                      </a:cubicBezTo>
                      <a:cubicBezTo>
                        <a:pt x="3466849" y="1141336"/>
                        <a:pt x="3466318" y="1141869"/>
                        <a:pt x="3465142" y="1142601"/>
                      </a:cubicBezTo>
                      <a:cubicBezTo>
                        <a:pt x="3433845" y="1094933"/>
                        <a:pt x="3427548" y="1033152"/>
                        <a:pt x="3388323" y="989012"/>
                      </a:cubicBezTo>
                      <a:cubicBezTo>
                        <a:pt x="3387109" y="999931"/>
                        <a:pt x="3386957" y="1000530"/>
                        <a:pt x="3385288" y="1003725"/>
                      </a:cubicBezTo>
                      <a:cubicBezTo>
                        <a:pt x="3369090" y="1003193"/>
                        <a:pt x="3354522" y="994139"/>
                        <a:pt x="3338324" y="994005"/>
                      </a:cubicBezTo>
                      <a:cubicBezTo>
                        <a:pt x="3333923" y="1008719"/>
                        <a:pt x="3346594" y="1022500"/>
                        <a:pt x="3339879" y="1037346"/>
                      </a:cubicBezTo>
                      <a:cubicBezTo>
                        <a:pt x="3221862" y="1056054"/>
                        <a:pt x="3128920" y="1013978"/>
                        <a:pt x="3055325" y="942476"/>
                      </a:cubicBezTo>
                      <a:cubicBezTo>
                        <a:pt x="2894137" y="793214"/>
                        <a:pt x="2824336" y="501415"/>
                        <a:pt x="2793987" y="370995"/>
                      </a:cubicBezTo>
                      <a:cubicBezTo>
                        <a:pt x="2800247" y="370928"/>
                        <a:pt x="2806392" y="372193"/>
                        <a:pt x="2812424" y="371660"/>
                      </a:cubicBezTo>
                      <a:cubicBezTo>
                        <a:pt x="2810072" y="363938"/>
                        <a:pt x="2804040" y="357813"/>
                        <a:pt x="2801233" y="350157"/>
                      </a:cubicBezTo>
                      <a:cubicBezTo>
                        <a:pt x="2805330" y="352087"/>
                        <a:pt x="2809503" y="353419"/>
                        <a:pt x="2814131" y="354085"/>
                      </a:cubicBezTo>
                      <a:cubicBezTo>
                        <a:pt x="2814510" y="350489"/>
                        <a:pt x="2814928" y="346428"/>
                        <a:pt x="2815762" y="342900"/>
                      </a:cubicBezTo>
                      <a:close/>
                      <a:moveTo>
                        <a:pt x="2812726" y="317500"/>
                      </a:moveTo>
                      <a:cubicBezTo>
                        <a:pt x="2826328" y="325193"/>
                        <a:pt x="2839900" y="334374"/>
                        <a:pt x="2851234" y="344417"/>
                      </a:cubicBezTo>
                      <a:cubicBezTo>
                        <a:pt x="2848252" y="343241"/>
                        <a:pt x="2845929" y="342276"/>
                        <a:pt x="2843508" y="341281"/>
                      </a:cubicBezTo>
                      <a:cubicBezTo>
                        <a:pt x="2848561" y="344949"/>
                        <a:pt x="2854269" y="347961"/>
                        <a:pt x="2858755" y="351939"/>
                      </a:cubicBezTo>
                      <a:cubicBezTo>
                        <a:pt x="2841754" y="345239"/>
                        <a:pt x="2836004" y="342556"/>
                        <a:pt x="2817024" y="330932"/>
                      </a:cubicBezTo>
                      <a:cubicBezTo>
                        <a:pt x="2818962" y="330763"/>
                        <a:pt x="2818962" y="330763"/>
                        <a:pt x="2819092" y="330560"/>
                      </a:cubicBezTo>
                      <a:cubicBezTo>
                        <a:pt x="2818113" y="329394"/>
                        <a:pt x="2816978" y="328315"/>
                        <a:pt x="2815886" y="327219"/>
                      </a:cubicBezTo>
                      <a:cubicBezTo>
                        <a:pt x="2813791" y="325969"/>
                        <a:pt x="2811995" y="324940"/>
                        <a:pt x="2809503" y="323410"/>
                      </a:cubicBezTo>
                      <a:cubicBezTo>
                        <a:pt x="2811441" y="323241"/>
                        <a:pt x="2811441" y="323241"/>
                        <a:pt x="2811569" y="323039"/>
                      </a:cubicBezTo>
                      <a:cubicBezTo>
                        <a:pt x="2810076" y="321261"/>
                        <a:pt x="2808423" y="319526"/>
                        <a:pt x="2806687" y="317950"/>
                      </a:cubicBezTo>
                      <a:cubicBezTo>
                        <a:pt x="2810289" y="316710"/>
                        <a:pt x="2811361" y="321804"/>
                        <a:pt x="2814582" y="319728"/>
                      </a:cubicBezTo>
                      <a:cubicBezTo>
                        <a:pt x="2814293" y="319439"/>
                        <a:pt x="2813015" y="318865"/>
                        <a:pt x="2812726" y="317500"/>
                      </a:cubicBezTo>
                      <a:close/>
                      <a:moveTo>
                        <a:pt x="2718087" y="279671"/>
                      </a:moveTo>
                      <a:lnTo>
                        <a:pt x="2718213" y="279818"/>
                      </a:lnTo>
                      <a:lnTo>
                        <a:pt x="2730395" y="282047"/>
                      </a:lnTo>
                      <a:cubicBezTo>
                        <a:pt x="2745919" y="288613"/>
                        <a:pt x="2767385" y="305427"/>
                        <a:pt x="2769518" y="309755"/>
                      </a:cubicBezTo>
                      <a:cubicBezTo>
                        <a:pt x="2783772" y="321595"/>
                        <a:pt x="2783042" y="326629"/>
                        <a:pt x="2726310" y="288135"/>
                      </a:cubicBezTo>
                      <a:cubicBezTo>
                        <a:pt x="2725770" y="287636"/>
                        <a:pt x="2725727" y="287474"/>
                        <a:pt x="2725311" y="287264"/>
                      </a:cubicBezTo>
                      <a:cubicBezTo>
                        <a:pt x="2726200" y="286978"/>
                        <a:pt x="2727370" y="287048"/>
                        <a:pt x="2728534" y="287107"/>
                      </a:cubicBezTo>
                      <a:lnTo>
                        <a:pt x="2719039" y="280780"/>
                      </a:lnTo>
                      <a:lnTo>
                        <a:pt x="2721926" y="284143"/>
                      </a:lnTo>
                      <a:cubicBezTo>
                        <a:pt x="2721507" y="283988"/>
                        <a:pt x="2720175" y="282478"/>
                        <a:pt x="2719134" y="281203"/>
                      </a:cubicBezTo>
                      <a:lnTo>
                        <a:pt x="2718646" y="280488"/>
                      </a:lnTo>
                      <a:lnTo>
                        <a:pt x="2717787" y="279740"/>
                      </a:lnTo>
                      <a:lnTo>
                        <a:pt x="2718183" y="279812"/>
                      </a:lnTo>
                      <a:close/>
                      <a:moveTo>
                        <a:pt x="2705387" y="266971"/>
                      </a:moveTo>
                      <a:cubicBezTo>
                        <a:pt x="2705883" y="267494"/>
                        <a:pt x="2707044" y="268827"/>
                        <a:pt x="2709226" y="271443"/>
                      </a:cubicBezTo>
                      <a:cubicBezTo>
                        <a:pt x="2708389" y="271133"/>
                        <a:pt x="2703897" y="265403"/>
                        <a:pt x="2705387" y="266971"/>
                      </a:cubicBezTo>
                      <a:close/>
                      <a:moveTo>
                        <a:pt x="2730487" y="266700"/>
                      </a:moveTo>
                      <a:cubicBezTo>
                        <a:pt x="2756840" y="277332"/>
                        <a:pt x="2782657" y="288795"/>
                        <a:pt x="2802969" y="306902"/>
                      </a:cubicBezTo>
                      <a:cubicBezTo>
                        <a:pt x="2793702" y="301314"/>
                        <a:pt x="2785683" y="296831"/>
                        <a:pt x="2777367" y="292087"/>
                      </a:cubicBezTo>
                      <a:cubicBezTo>
                        <a:pt x="2789305" y="298430"/>
                        <a:pt x="2800591" y="305598"/>
                        <a:pt x="2810491" y="314425"/>
                      </a:cubicBezTo>
                      <a:cubicBezTo>
                        <a:pt x="2781942" y="297202"/>
                        <a:pt x="2758022" y="284192"/>
                        <a:pt x="2738010" y="274223"/>
                      </a:cubicBezTo>
                      <a:cubicBezTo>
                        <a:pt x="2750970" y="279453"/>
                        <a:pt x="2763778" y="284913"/>
                        <a:pt x="2775886" y="291238"/>
                      </a:cubicBezTo>
                      <a:cubicBezTo>
                        <a:pt x="2759170" y="281735"/>
                        <a:pt x="2743632" y="273249"/>
                        <a:pt x="2730487" y="266700"/>
                      </a:cubicBezTo>
                      <a:close/>
                      <a:moveTo>
                        <a:pt x="2679687" y="254000"/>
                      </a:moveTo>
                      <a:cubicBezTo>
                        <a:pt x="2692304" y="257674"/>
                        <a:pt x="2703141" y="264917"/>
                        <a:pt x="2711866" y="275379"/>
                      </a:cubicBezTo>
                      <a:cubicBezTo>
                        <a:pt x="2711357" y="275318"/>
                        <a:pt x="2711090" y="275016"/>
                        <a:pt x="2710594" y="274942"/>
                      </a:cubicBezTo>
                      <a:cubicBezTo>
                        <a:pt x="2713588" y="277495"/>
                        <a:pt x="2716766" y="279755"/>
                        <a:pt x="2719389" y="282901"/>
                      </a:cubicBezTo>
                      <a:cubicBezTo>
                        <a:pt x="2707633" y="281468"/>
                        <a:pt x="2699702" y="276232"/>
                        <a:pt x="2693603" y="269150"/>
                      </a:cubicBezTo>
                      <a:cubicBezTo>
                        <a:pt x="2687550" y="265517"/>
                        <a:pt x="2682718" y="260663"/>
                        <a:pt x="2679687" y="254000"/>
                      </a:cubicBezTo>
                      <a:close/>
                      <a:moveTo>
                        <a:pt x="2679687" y="254000"/>
                      </a:moveTo>
                      <a:cubicBezTo>
                        <a:pt x="2693188" y="258555"/>
                        <a:pt x="2711695" y="265923"/>
                        <a:pt x="2737340" y="278703"/>
                      </a:cubicBezTo>
                      <a:cubicBezTo>
                        <a:pt x="2717693" y="270776"/>
                        <a:pt x="2698411" y="262601"/>
                        <a:pt x="2679687" y="254000"/>
                      </a:cubicBezTo>
                      <a:close/>
                      <a:moveTo>
                        <a:pt x="2666987" y="241300"/>
                      </a:moveTo>
                      <a:cubicBezTo>
                        <a:pt x="2680488" y="245855"/>
                        <a:pt x="2698995" y="253221"/>
                        <a:pt x="2724640" y="266003"/>
                      </a:cubicBezTo>
                      <a:cubicBezTo>
                        <a:pt x="2704993" y="258076"/>
                        <a:pt x="2685711" y="249901"/>
                        <a:pt x="2666987" y="241300"/>
                      </a:cubicBezTo>
                      <a:close/>
                      <a:moveTo>
                        <a:pt x="1582374" y="216057"/>
                      </a:moveTo>
                      <a:cubicBezTo>
                        <a:pt x="1569205" y="219030"/>
                        <a:pt x="1552721" y="214637"/>
                        <a:pt x="1542335" y="224581"/>
                      </a:cubicBezTo>
                      <a:cubicBezTo>
                        <a:pt x="1545296" y="224081"/>
                        <a:pt x="1549009" y="223318"/>
                        <a:pt x="1555461" y="221845"/>
                      </a:cubicBezTo>
                      <a:cubicBezTo>
                        <a:pt x="1556831" y="226607"/>
                        <a:pt x="1557273" y="228633"/>
                        <a:pt x="1557449" y="230606"/>
                      </a:cubicBezTo>
                      <a:cubicBezTo>
                        <a:pt x="1559217" y="230211"/>
                        <a:pt x="1560587" y="229922"/>
                        <a:pt x="1562973" y="229369"/>
                      </a:cubicBezTo>
                      <a:cubicBezTo>
                        <a:pt x="1563239" y="230264"/>
                        <a:pt x="1563239" y="230369"/>
                        <a:pt x="1563415" y="231079"/>
                      </a:cubicBezTo>
                      <a:cubicBezTo>
                        <a:pt x="1570133" y="226659"/>
                        <a:pt x="1576276" y="221424"/>
                        <a:pt x="1582374" y="216057"/>
                      </a:cubicBezTo>
                      <a:close/>
                      <a:moveTo>
                        <a:pt x="2179734" y="203560"/>
                      </a:moveTo>
                      <a:cubicBezTo>
                        <a:pt x="2186244" y="204585"/>
                        <a:pt x="2192429" y="207802"/>
                        <a:pt x="2198363" y="213262"/>
                      </a:cubicBezTo>
                      <a:cubicBezTo>
                        <a:pt x="2198595" y="212596"/>
                        <a:pt x="2195465" y="212776"/>
                        <a:pt x="2191304" y="213188"/>
                      </a:cubicBezTo>
                      <a:cubicBezTo>
                        <a:pt x="2196290" y="214737"/>
                        <a:pt x="2201241" y="216509"/>
                        <a:pt x="2205885" y="220784"/>
                      </a:cubicBezTo>
                      <a:cubicBezTo>
                        <a:pt x="2206670" y="218548"/>
                        <a:pt x="2173416" y="225001"/>
                        <a:pt x="2167877" y="222764"/>
                      </a:cubicBezTo>
                      <a:cubicBezTo>
                        <a:pt x="2166086" y="218273"/>
                        <a:pt x="2166688" y="216569"/>
                        <a:pt x="2166811" y="215490"/>
                      </a:cubicBezTo>
                      <a:cubicBezTo>
                        <a:pt x="2164130" y="215577"/>
                        <a:pt x="2161420" y="215673"/>
                        <a:pt x="2160355" y="215241"/>
                      </a:cubicBezTo>
                      <a:cubicBezTo>
                        <a:pt x="2158329" y="210163"/>
                        <a:pt x="2159150" y="207884"/>
                        <a:pt x="2159150" y="207012"/>
                      </a:cubicBezTo>
                      <a:cubicBezTo>
                        <a:pt x="2166388" y="203703"/>
                        <a:pt x="2173224" y="202535"/>
                        <a:pt x="2179734" y="203560"/>
                      </a:cubicBezTo>
                      <a:close/>
                      <a:moveTo>
                        <a:pt x="2628887" y="203200"/>
                      </a:moveTo>
                      <a:cubicBezTo>
                        <a:pt x="2653033" y="209358"/>
                        <a:pt x="2674006" y="219989"/>
                        <a:pt x="2691081" y="236243"/>
                      </a:cubicBezTo>
                      <a:cubicBezTo>
                        <a:pt x="2687207" y="234032"/>
                        <a:pt x="2683195" y="232126"/>
                        <a:pt x="2679297" y="229982"/>
                      </a:cubicBezTo>
                      <a:cubicBezTo>
                        <a:pt x="2685962" y="234248"/>
                        <a:pt x="2692807" y="238248"/>
                        <a:pt x="2698604" y="243764"/>
                      </a:cubicBezTo>
                      <a:cubicBezTo>
                        <a:pt x="2678135" y="232104"/>
                        <a:pt x="2657332" y="221395"/>
                        <a:pt x="2636411" y="210723"/>
                      </a:cubicBezTo>
                      <a:cubicBezTo>
                        <a:pt x="2644603" y="212811"/>
                        <a:pt x="2651881" y="216201"/>
                        <a:pt x="2659317" y="219365"/>
                      </a:cubicBezTo>
                      <a:cubicBezTo>
                        <a:pt x="2649163" y="214019"/>
                        <a:pt x="2639122" y="208421"/>
                        <a:pt x="2628887" y="203200"/>
                      </a:cubicBezTo>
                      <a:close/>
                      <a:moveTo>
                        <a:pt x="1600560" y="203200"/>
                      </a:moveTo>
                      <a:cubicBezTo>
                        <a:pt x="1600560" y="203200"/>
                        <a:pt x="1600316" y="203531"/>
                        <a:pt x="1600316" y="203531"/>
                      </a:cubicBezTo>
                      <a:cubicBezTo>
                        <a:pt x="1600187" y="203319"/>
                        <a:pt x="1600187" y="203319"/>
                        <a:pt x="1600187" y="203319"/>
                      </a:cubicBezTo>
                      <a:close/>
                      <a:moveTo>
                        <a:pt x="1325482" y="165242"/>
                      </a:moveTo>
                      <a:cubicBezTo>
                        <a:pt x="1337758" y="164854"/>
                        <a:pt x="1346616" y="165244"/>
                        <a:pt x="1349345" y="166888"/>
                      </a:cubicBezTo>
                      <a:cubicBezTo>
                        <a:pt x="1347223" y="168598"/>
                        <a:pt x="1345500" y="170650"/>
                        <a:pt x="1343776" y="172781"/>
                      </a:cubicBezTo>
                      <a:cubicBezTo>
                        <a:pt x="1350096" y="172912"/>
                        <a:pt x="1355090" y="173333"/>
                        <a:pt x="1356858" y="174412"/>
                      </a:cubicBezTo>
                      <a:cubicBezTo>
                        <a:pt x="1353145" y="177385"/>
                        <a:pt x="1351068" y="182383"/>
                        <a:pt x="1347135" y="184751"/>
                      </a:cubicBezTo>
                      <a:cubicBezTo>
                        <a:pt x="1347135" y="184751"/>
                        <a:pt x="1347135" y="184777"/>
                        <a:pt x="1347135" y="184777"/>
                      </a:cubicBezTo>
                      <a:cubicBezTo>
                        <a:pt x="1385716" y="181094"/>
                        <a:pt x="1421821" y="158390"/>
                        <a:pt x="1461595" y="168966"/>
                      </a:cubicBezTo>
                      <a:cubicBezTo>
                        <a:pt x="1458634" y="172070"/>
                        <a:pt x="1457308" y="173702"/>
                        <a:pt x="1455850" y="175464"/>
                      </a:cubicBezTo>
                      <a:cubicBezTo>
                        <a:pt x="1460269" y="175885"/>
                        <a:pt x="1464600" y="175280"/>
                        <a:pt x="1469108" y="176464"/>
                      </a:cubicBezTo>
                      <a:cubicBezTo>
                        <a:pt x="1467605" y="178069"/>
                        <a:pt x="1467252" y="178647"/>
                        <a:pt x="1466191" y="179779"/>
                      </a:cubicBezTo>
                      <a:cubicBezTo>
                        <a:pt x="1471406" y="177595"/>
                        <a:pt x="1473439" y="176280"/>
                        <a:pt x="1475162" y="174859"/>
                      </a:cubicBezTo>
                      <a:cubicBezTo>
                        <a:pt x="1479095" y="177543"/>
                        <a:pt x="1480907" y="180305"/>
                        <a:pt x="1481791" y="183067"/>
                      </a:cubicBezTo>
                      <a:cubicBezTo>
                        <a:pt x="1482056" y="182857"/>
                        <a:pt x="1482410" y="182620"/>
                        <a:pt x="1482675" y="182383"/>
                      </a:cubicBezTo>
                      <a:cubicBezTo>
                        <a:pt x="1488508" y="186382"/>
                        <a:pt x="1490895" y="190486"/>
                        <a:pt x="1490011" y="194616"/>
                      </a:cubicBezTo>
                      <a:cubicBezTo>
                        <a:pt x="1499910" y="192459"/>
                        <a:pt x="1509986" y="190749"/>
                        <a:pt x="1516924" y="191486"/>
                      </a:cubicBezTo>
                      <a:cubicBezTo>
                        <a:pt x="1517543" y="192143"/>
                        <a:pt x="1518560" y="193275"/>
                        <a:pt x="1519134" y="194932"/>
                      </a:cubicBezTo>
                      <a:cubicBezTo>
                        <a:pt x="1517411" y="197247"/>
                        <a:pt x="1515201" y="198799"/>
                        <a:pt x="1512859" y="200141"/>
                      </a:cubicBezTo>
                      <a:cubicBezTo>
                        <a:pt x="1516836" y="199720"/>
                        <a:pt x="1521432" y="198694"/>
                        <a:pt x="1524437" y="199010"/>
                      </a:cubicBezTo>
                      <a:cubicBezTo>
                        <a:pt x="1525100" y="199667"/>
                        <a:pt x="1526072" y="200799"/>
                        <a:pt x="1526647" y="202456"/>
                      </a:cubicBezTo>
                      <a:cubicBezTo>
                        <a:pt x="1525719" y="203693"/>
                        <a:pt x="1524393" y="204350"/>
                        <a:pt x="1523244" y="205271"/>
                      </a:cubicBezTo>
                      <a:cubicBezTo>
                        <a:pt x="1588782" y="192406"/>
                        <a:pt x="1589268" y="192854"/>
                        <a:pt x="1590506" y="196537"/>
                      </a:cubicBezTo>
                      <a:cubicBezTo>
                        <a:pt x="1589224" y="199141"/>
                        <a:pt x="1587589" y="200904"/>
                        <a:pt x="1585910" y="202614"/>
                      </a:cubicBezTo>
                      <a:cubicBezTo>
                        <a:pt x="1596604" y="201088"/>
                        <a:pt x="1597356" y="202062"/>
                        <a:pt x="1598019" y="204061"/>
                      </a:cubicBezTo>
                      <a:cubicBezTo>
                        <a:pt x="1597753" y="204613"/>
                        <a:pt x="1597356" y="204824"/>
                        <a:pt x="1597046" y="205350"/>
                      </a:cubicBezTo>
                      <a:cubicBezTo>
                        <a:pt x="1600405" y="203324"/>
                        <a:pt x="1603764" y="201299"/>
                        <a:pt x="1607697" y="200062"/>
                      </a:cubicBezTo>
                      <a:cubicBezTo>
                        <a:pt x="1612160" y="202482"/>
                        <a:pt x="1615121" y="205745"/>
                        <a:pt x="1617375" y="209375"/>
                      </a:cubicBezTo>
                      <a:cubicBezTo>
                        <a:pt x="1642698" y="226423"/>
                        <a:pt x="1622148" y="269199"/>
                        <a:pt x="1604913" y="303821"/>
                      </a:cubicBezTo>
                      <a:cubicBezTo>
                        <a:pt x="1600184" y="303110"/>
                        <a:pt x="1593422" y="302453"/>
                        <a:pt x="1588782" y="302453"/>
                      </a:cubicBezTo>
                      <a:cubicBezTo>
                        <a:pt x="1635715" y="357620"/>
                        <a:pt x="1627230" y="371300"/>
                        <a:pt x="1607078" y="404027"/>
                      </a:cubicBezTo>
                      <a:cubicBezTo>
                        <a:pt x="1599388" y="397792"/>
                        <a:pt x="1599388" y="397792"/>
                        <a:pt x="1595809" y="397372"/>
                      </a:cubicBezTo>
                      <a:cubicBezTo>
                        <a:pt x="1594439" y="399634"/>
                        <a:pt x="1592760" y="402738"/>
                        <a:pt x="1592097" y="405290"/>
                      </a:cubicBezTo>
                      <a:cubicBezTo>
                        <a:pt x="1599919" y="412578"/>
                        <a:pt x="1606592" y="436176"/>
                        <a:pt x="1600935" y="449356"/>
                      </a:cubicBezTo>
                      <a:cubicBezTo>
                        <a:pt x="1605134" y="451013"/>
                        <a:pt x="1606901" y="454223"/>
                        <a:pt x="1609509" y="457643"/>
                      </a:cubicBezTo>
                      <a:cubicBezTo>
                        <a:pt x="1611939" y="458932"/>
                        <a:pt x="1613751" y="460747"/>
                        <a:pt x="1615298" y="462852"/>
                      </a:cubicBezTo>
                      <a:cubicBezTo>
                        <a:pt x="1615917" y="463299"/>
                        <a:pt x="1616138" y="463799"/>
                        <a:pt x="1616889" y="464194"/>
                      </a:cubicBezTo>
                      <a:cubicBezTo>
                        <a:pt x="1627451" y="461484"/>
                        <a:pt x="1627451" y="461484"/>
                        <a:pt x="1628158" y="461563"/>
                      </a:cubicBezTo>
                      <a:cubicBezTo>
                        <a:pt x="1628423" y="464772"/>
                        <a:pt x="1629661" y="467245"/>
                        <a:pt x="1630191" y="470244"/>
                      </a:cubicBezTo>
                      <a:cubicBezTo>
                        <a:pt x="1633682" y="469376"/>
                        <a:pt x="1635185" y="469008"/>
                        <a:pt x="1635671" y="469087"/>
                      </a:cubicBezTo>
                      <a:cubicBezTo>
                        <a:pt x="1637350" y="488002"/>
                        <a:pt x="1643758" y="503156"/>
                        <a:pt x="1653834" y="515363"/>
                      </a:cubicBezTo>
                      <a:cubicBezTo>
                        <a:pt x="1665280" y="525623"/>
                        <a:pt x="1679864" y="533331"/>
                        <a:pt x="1699044" y="537356"/>
                      </a:cubicBezTo>
                      <a:cubicBezTo>
                        <a:pt x="1699839" y="539040"/>
                        <a:pt x="1698955" y="540671"/>
                        <a:pt x="1699132" y="542354"/>
                      </a:cubicBezTo>
                      <a:cubicBezTo>
                        <a:pt x="1701784" y="543065"/>
                        <a:pt x="1703772" y="544301"/>
                        <a:pt x="1706556" y="544880"/>
                      </a:cubicBezTo>
                      <a:cubicBezTo>
                        <a:pt x="1737138" y="608861"/>
                        <a:pt x="1308245" y="666396"/>
                        <a:pt x="1260296" y="593024"/>
                      </a:cubicBezTo>
                      <a:cubicBezTo>
                        <a:pt x="1255258" y="588788"/>
                        <a:pt x="1251943" y="583947"/>
                        <a:pt x="1250264" y="578502"/>
                      </a:cubicBezTo>
                      <a:cubicBezTo>
                        <a:pt x="1247613" y="578975"/>
                        <a:pt x="1245094" y="579317"/>
                        <a:pt x="1242177" y="579949"/>
                      </a:cubicBezTo>
                      <a:cubicBezTo>
                        <a:pt x="1240365" y="576450"/>
                        <a:pt x="1240232" y="573740"/>
                        <a:pt x="1240807" y="571346"/>
                      </a:cubicBezTo>
                      <a:cubicBezTo>
                        <a:pt x="1238730" y="571714"/>
                        <a:pt x="1236874" y="571951"/>
                        <a:pt x="1234664" y="572424"/>
                      </a:cubicBezTo>
                      <a:cubicBezTo>
                        <a:pt x="1223616" y="551510"/>
                        <a:pt x="1262727" y="553562"/>
                        <a:pt x="1268825" y="535620"/>
                      </a:cubicBezTo>
                      <a:cubicBezTo>
                        <a:pt x="1100583" y="518914"/>
                        <a:pt x="995448" y="636432"/>
                        <a:pt x="852130" y="711725"/>
                      </a:cubicBezTo>
                      <a:cubicBezTo>
                        <a:pt x="854251" y="704964"/>
                        <a:pt x="859156" y="699308"/>
                        <a:pt x="863443" y="693362"/>
                      </a:cubicBezTo>
                      <a:cubicBezTo>
                        <a:pt x="857124" y="696940"/>
                        <a:pt x="851069" y="700781"/>
                        <a:pt x="844617" y="704201"/>
                      </a:cubicBezTo>
                      <a:cubicBezTo>
                        <a:pt x="847224" y="695730"/>
                        <a:pt x="854030" y="688890"/>
                        <a:pt x="858715" y="681129"/>
                      </a:cubicBezTo>
                      <a:cubicBezTo>
                        <a:pt x="841435" y="699097"/>
                        <a:pt x="822079" y="713935"/>
                        <a:pt x="799452" y="723511"/>
                      </a:cubicBezTo>
                      <a:cubicBezTo>
                        <a:pt x="798303" y="719880"/>
                        <a:pt x="798435" y="716276"/>
                        <a:pt x="797728" y="712646"/>
                      </a:cubicBezTo>
                      <a:cubicBezTo>
                        <a:pt x="795695" y="713593"/>
                        <a:pt x="794016" y="715119"/>
                        <a:pt x="791895" y="715987"/>
                      </a:cubicBezTo>
                      <a:cubicBezTo>
                        <a:pt x="782570" y="685601"/>
                        <a:pt x="787873" y="655479"/>
                        <a:pt x="806788" y="625488"/>
                      </a:cubicBezTo>
                      <a:cubicBezTo>
                        <a:pt x="805418" y="626461"/>
                        <a:pt x="804711" y="626934"/>
                        <a:pt x="803164" y="628013"/>
                      </a:cubicBezTo>
                      <a:cubicBezTo>
                        <a:pt x="803031" y="622778"/>
                        <a:pt x="803694" y="619121"/>
                        <a:pt x="804004" y="614728"/>
                      </a:cubicBezTo>
                      <a:cubicBezTo>
                        <a:pt x="801264" y="616622"/>
                        <a:pt x="799231" y="617990"/>
                        <a:pt x="795651" y="620489"/>
                      </a:cubicBezTo>
                      <a:cubicBezTo>
                        <a:pt x="794812" y="581053"/>
                        <a:pt x="806302" y="567479"/>
                        <a:pt x="820046" y="552772"/>
                      </a:cubicBezTo>
                      <a:cubicBezTo>
                        <a:pt x="816687" y="552115"/>
                        <a:pt x="812754" y="552404"/>
                        <a:pt x="808158" y="553930"/>
                      </a:cubicBezTo>
                      <a:cubicBezTo>
                        <a:pt x="809351" y="550826"/>
                        <a:pt x="811075" y="548300"/>
                        <a:pt x="812356" y="545275"/>
                      </a:cubicBezTo>
                      <a:cubicBezTo>
                        <a:pt x="808997" y="544670"/>
                        <a:pt x="805153" y="544906"/>
                        <a:pt x="800645" y="546432"/>
                      </a:cubicBezTo>
                      <a:cubicBezTo>
                        <a:pt x="824288" y="484240"/>
                        <a:pt x="864239" y="439280"/>
                        <a:pt x="918684" y="409920"/>
                      </a:cubicBezTo>
                      <a:cubicBezTo>
                        <a:pt x="918375" y="409079"/>
                        <a:pt x="918552" y="407605"/>
                        <a:pt x="918463" y="406500"/>
                      </a:cubicBezTo>
                      <a:cubicBezTo>
                        <a:pt x="907813" y="406895"/>
                        <a:pt x="907504" y="394136"/>
                        <a:pt x="918729" y="366933"/>
                      </a:cubicBezTo>
                      <a:lnTo>
                        <a:pt x="934726" y="352253"/>
                      </a:lnTo>
                      <a:cubicBezTo>
                        <a:pt x="932340" y="349228"/>
                        <a:pt x="930219" y="345492"/>
                        <a:pt x="928186" y="342572"/>
                      </a:cubicBezTo>
                      <a:cubicBezTo>
                        <a:pt x="949178" y="320684"/>
                        <a:pt x="1037784" y="208980"/>
                        <a:pt x="1072078" y="229869"/>
                      </a:cubicBezTo>
                      <a:cubicBezTo>
                        <a:pt x="1072697" y="232184"/>
                        <a:pt x="1072476" y="234289"/>
                        <a:pt x="1072255" y="236393"/>
                      </a:cubicBezTo>
                      <a:cubicBezTo>
                        <a:pt x="1074686" y="236735"/>
                        <a:pt x="1077514" y="236130"/>
                        <a:pt x="1079591" y="237393"/>
                      </a:cubicBezTo>
                      <a:cubicBezTo>
                        <a:pt x="1080165" y="239550"/>
                        <a:pt x="1079900" y="241497"/>
                        <a:pt x="1079768" y="243496"/>
                      </a:cubicBezTo>
                      <a:cubicBezTo>
                        <a:pt x="1119453" y="202851"/>
                        <a:pt x="1171645" y="155260"/>
                        <a:pt x="1188394" y="169124"/>
                      </a:cubicBezTo>
                      <a:cubicBezTo>
                        <a:pt x="1187775" y="171229"/>
                        <a:pt x="1188173" y="173702"/>
                        <a:pt x="1188394" y="175780"/>
                      </a:cubicBezTo>
                      <a:cubicBezTo>
                        <a:pt x="1191001" y="175938"/>
                        <a:pt x="1194095" y="175149"/>
                        <a:pt x="1195907" y="176648"/>
                      </a:cubicBezTo>
                      <a:cubicBezTo>
                        <a:pt x="1195907" y="176701"/>
                        <a:pt x="1195951" y="176780"/>
                        <a:pt x="1195907" y="176859"/>
                      </a:cubicBezTo>
                      <a:cubicBezTo>
                        <a:pt x="1221064" y="174570"/>
                        <a:pt x="1288654" y="166406"/>
                        <a:pt x="1325482" y="165242"/>
                      </a:cubicBezTo>
                      <a:close/>
                      <a:moveTo>
                        <a:pt x="1446686" y="50800"/>
                      </a:moveTo>
                      <a:cubicBezTo>
                        <a:pt x="1446220" y="50988"/>
                        <a:pt x="1445771" y="51089"/>
                        <a:pt x="1445311" y="51595"/>
                      </a:cubicBezTo>
                      <a:cubicBezTo>
                        <a:pt x="1446226" y="51512"/>
                        <a:pt x="1446313" y="51595"/>
                        <a:pt x="1446686" y="52003"/>
                      </a:cubicBezTo>
                      <a:cubicBezTo>
                        <a:pt x="1406935" y="62056"/>
                        <a:pt x="1367067" y="71695"/>
                        <a:pt x="1327245" y="80921"/>
                      </a:cubicBezTo>
                      <a:cubicBezTo>
                        <a:pt x="1333196" y="78846"/>
                        <a:pt x="1339439" y="77767"/>
                        <a:pt x="1345233" y="75538"/>
                      </a:cubicBezTo>
                      <a:cubicBezTo>
                        <a:pt x="1342954" y="75989"/>
                        <a:pt x="1340972" y="76691"/>
                        <a:pt x="1338576" y="76990"/>
                      </a:cubicBezTo>
                      <a:cubicBezTo>
                        <a:pt x="1339940" y="76201"/>
                        <a:pt x="1341881" y="75538"/>
                        <a:pt x="1343251" y="75328"/>
                      </a:cubicBezTo>
                      <a:cubicBezTo>
                        <a:pt x="1335306" y="76902"/>
                        <a:pt x="1328399" y="78928"/>
                        <a:pt x="1320787" y="80921"/>
                      </a:cubicBezTo>
                      <a:cubicBezTo>
                        <a:pt x="1323462" y="78097"/>
                        <a:pt x="1381055" y="64980"/>
                        <a:pt x="1446686" y="50800"/>
                      </a:cubicBezTo>
                      <a:close/>
                      <a:moveTo>
                        <a:pt x="1486448" y="38100"/>
                      </a:moveTo>
                      <a:lnTo>
                        <a:pt x="1486431" y="38103"/>
                      </a:lnTo>
                      <a:lnTo>
                        <a:pt x="1486449" y="38100"/>
                      </a:lnTo>
                      <a:cubicBezTo>
                        <a:pt x="1474472" y="40994"/>
                        <a:pt x="1462739" y="43827"/>
                        <a:pt x="1451059" y="44539"/>
                      </a:cubicBezTo>
                      <a:cubicBezTo>
                        <a:pt x="1445688" y="45692"/>
                        <a:pt x="1440378" y="46835"/>
                        <a:pt x="1435087" y="47979"/>
                      </a:cubicBezTo>
                      <a:cubicBezTo>
                        <a:pt x="1435422" y="47841"/>
                        <a:pt x="1435781" y="47612"/>
                        <a:pt x="1436079" y="47405"/>
                      </a:cubicBezTo>
                      <a:lnTo>
                        <a:pt x="1448988" y="44764"/>
                      </a:lnTo>
                      <a:lnTo>
                        <a:pt x="1445550" y="45131"/>
                      </a:lnTo>
                      <a:lnTo>
                        <a:pt x="1445550" y="45131"/>
                      </a:lnTo>
                      <a:cubicBezTo>
                        <a:pt x="1448914" y="44429"/>
                        <a:pt x="1452395" y="44006"/>
                        <a:pt x="1455762" y="43377"/>
                      </a:cubicBezTo>
                      <a:cubicBezTo>
                        <a:pt x="1461852" y="42128"/>
                        <a:pt x="1468184" y="40833"/>
                        <a:pt x="1473907" y="39661"/>
                      </a:cubicBezTo>
                      <a:lnTo>
                        <a:pt x="1473890" y="39665"/>
                      </a:lnTo>
                      <a:lnTo>
                        <a:pt x="1473908" y="39661"/>
                      </a:lnTo>
                      <a:lnTo>
                        <a:pt x="1459448" y="42743"/>
                      </a:lnTo>
                      <a:close/>
                      <a:moveTo>
                        <a:pt x="1433986" y="38100"/>
                      </a:moveTo>
                      <a:cubicBezTo>
                        <a:pt x="1433520" y="38288"/>
                        <a:pt x="1433071" y="38389"/>
                        <a:pt x="1432611" y="38895"/>
                      </a:cubicBezTo>
                      <a:cubicBezTo>
                        <a:pt x="1433526" y="38811"/>
                        <a:pt x="1433613" y="38895"/>
                        <a:pt x="1433986" y="39303"/>
                      </a:cubicBezTo>
                      <a:cubicBezTo>
                        <a:pt x="1394235" y="49356"/>
                        <a:pt x="1354367" y="58995"/>
                        <a:pt x="1314545" y="68221"/>
                      </a:cubicBezTo>
                      <a:cubicBezTo>
                        <a:pt x="1320496" y="66144"/>
                        <a:pt x="1326739" y="65067"/>
                        <a:pt x="1332533" y="62838"/>
                      </a:cubicBezTo>
                      <a:cubicBezTo>
                        <a:pt x="1330254" y="63289"/>
                        <a:pt x="1328272" y="63991"/>
                        <a:pt x="1325870" y="64290"/>
                      </a:cubicBezTo>
                      <a:cubicBezTo>
                        <a:pt x="1327240" y="63501"/>
                        <a:pt x="1329181" y="62838"/>
                        <a:pt x="1330551" y="62628"/>
                      </a:cubicBezTo>
                      <a:cubicBezTo>
                        <a:pt x="1322606" y="64202"/>
                        <a:pt x="1315699" y="66228"/>
                        <a:pt x="1308087" y="68221"/>
                      </a:cubicBezTo>
                      <a:cubicBezTo>
                        <a:pt x="1310762" y="65397"/>
                        <a:pt x="1368355" y="52280"/>
                        <a:pt x="1433986" y="38100"/>
                      </a:cubicBezTo>
                      <a:close/>
                      <a:moveTo>
                        <a:pt x="1640090" y="13107"/>
                      </a:moveTo>
                      <a:cubicBezTo>
                        <a:pt x="1631145" y="15070"/>
                        <a:pt x="1586713" y="24323"/>
                        <a:pt x="1485887" y="44982"/>
                      </a:cubicBezTo>
                      <a:cubicBezTo>
                        <a:pt x="1571333" y="26813"/>
                        <a:pt x="1654999" y="9835"/>
                        <a:pt x="1640090" y="13107"/>
                      </a:cubicBezTo>
                      <a:close/>
                      <a:moveTo>
                        <a:pt x="1879587" y="12700"/>
                      </a:moveTo>
                      <a:cubicBezTo>
                        <a:pt x="1969851" y="17213"/>
                        <a:pt x="2060987" y="26911"/>
                        <a:pt x="2148676" y="43684"/>
                      </a:cubicBezTo>
                      <a:cubicBezTo>
                        <a:pt x="2162502" y="46728"/>
                        <a:pt x="2176494" y="49667"/>
                        <a:pt x="2189490" y="52479"/>
                      </a:cubicBezTo>
                      <a:cubicBezTo>
                        <a:pt x="2188327" y="52479"/>
                        <a:pt x="2185836" y="52207"/>
                        <a:pt x="2183802" y="52291"/>
                      </a:cubicBezTo>
                      <a:cubicBezTo>
                        <a:pt x="2230013" y="58945"/>
                        <a:pt x="2274813" y="71918"/>
                        <a:pt x="2318201" y="90958"/>
                      </a:cubicBezTo>
                      <a:cubicBezTo>
                        <a:pt x="2309108" y="89425"/>
                        <a:pt x="2299932" y="87473"/>
                        <a:pt x="2290798" y="85815"/>
                      </a:cubicBezTo>
                      <a:cubicBezTo>
                        <a:pt x="2302465" y="89992"/>
                        <a:pt x="2314257" y="93456"/>
                        <a:pt x="2325758" y="98473"/>
                      </a:cubicBezTo>
                      <a:cubicBezTo>
                        <a:pt x="2319654" y="97444"/>
                        <a:pt x="2313551" y="96122"/>
                        <a:pt x="2307447" y="95030"/>
                      </a:cubicBezTo>
                      <a:cubicBezTo>
                        <a:pt x="2326090" y="100173"/>
                        <a:pt x="2344358" y="106429"/>
                        <a:pt x="2363499" y="110711"/>
                      </a:cubicBezTo>
                      <a:cubicBezTo>
                        <a:pt x="2363042" y="109137"/>
                        <a:pt x="2362336" y="108570"/>
                        <a:pt x="2362544" y="106785"/>
                      </a:cubicBezTo>
                      <a:cubicBezTo>
                        <a:pt x="2363167" y="106659"/>
                        <a:pt x="2363873" y="107058"/>
                        <a:pt x="2364537" y="107184"/>
                      </a:cubicBezTo>
                      <a:cubicBezTo>
                        <a:pt x="2361548" y="105862"/>
                        <a:pt x="2358849" y="104686"/>
                        <a:pt x="2354531" y="102776"/>
                      </a:cubicBezTo>
                      <a:cubicBezTo>
                        <a:pt x="2359139" y="104245"/>
                        <a:pt x="2363540" y="106261"/>
                        <a:pt x="2368149" y="107772"/>
                      </a:cubicBezTo>
                      <a:cubicBezTo>
                        <a:pt x="2369768" y="108213"/>
                        <a:pt x="2371429" y="108486"/>
                        <a:pt x="2373090" y="107079"/>
                      </a:cubicBezTo>
                      <a:cubicBezTo>
                        <a:pt x="2372675" y="106576"/>
                        <a:pt x="2372675" y="106576"/>
                        <a:pt x="2347016" y="95261"/>
                      </a:cubicBezTo>
                      <a:cubicBezTo>
                        <a:pt x="2443217" y="125930"/>
                        <a:pt x="2536055" y="164681"/>
                        <a:pt x="2625862" y="211010"/>
                      </a:cubicBezTo>
                      <a:cubicBezTo>
                        <a:pt x="2621087" y="209709"/>
                        <a:pt x="2616105" y="208449"/>
                        <a:pt x="2610956" y="207567"/>
                      </a:cubicBezTo>
                      <a:cubicBezTo>
                        <a:pt x="2610832" y="207693"/>
                        <a:pt x="2610749" y="207798"/>
                        <a:pt x="2610624" y="207924"/>
                      </a:cubicBezTo>
                      <a:cubicBezTo>
                        <a:pt x="2618139" y="211682"/>
                        <a:pt x="2625945" y="214684"/>
                        <a:pt x="2633377" y="218525"/>
                      </a:cubicBezTo>
                      <a:cubicBezTo>
                        <a:pt x="2628602" y="217245"/>
                        <a:pt x="2623620" y="215964"/>
                        <a:pt x="2618471" y="215104"/>
                      </a:cubicBezTo>
                      <a:cubicBezTo>
                        <a:pt x="2618222" y="215334"/>
                        <a:pt x="2618015" y="215544"/>
                        <a:pt x="2617766" y="215817"/>
                      </a:cubicBezTo>
                      <a:cubicBezTo>
                        <a:pt x="2631509" y="227825"/>
                        <a:pt x="2647494" y="237397"/>
                        <a:pt x="2665015" y="245437"/>
                      </a:cubicBezTo>
                      <a:cubicBezTo>
                        <a:pt x="2658330" y="243170"/>
                        <a:pt x="2654427" y="242288"/>
                        <a:pt x="2650234" y="241238"/>
                      </a:cubicBezTo>
                      <a:cubicBezTo>
                        <a:pt x="2657500" y="245332"/>
                        <a:pt x="2664766" y="249383"/>
                        <a:pt x="2672530" y="252952"/>
                      </a:cubicBezTo>
                      <a:cubicBezTo>
                        <a:pt x="2653597" y="246570"/>
                        <a:pt x="2644919" y="245857"/>
                        <a:pt x="2644919" y="245857"/>
                      </a:cubicBezTo>
                      <a:cubicBezTo>
                        <a:pt x="2645667" y="249173"/>
                        <a:pt x="2647161" y="251776"/>
                        <a:pt x="2648947" y="254148"/>
                      </a:cubicBezTo>
                      <a:cubicBezTo>
                        <a:pt x="2653099" y="257444"/>
                        <a:pt x="2657292" y="260866"/>
                        <a:pt x="2660697" y="265064"/>
                      </a:cubicBezTo>
                      <a:cubicBezTo>
                        <a:pt x="2664558" y="268129"/>
                        <a:pt x="2668337" y="271320"/>
                        <a:pt x="2670911" y="275770"/>
                      </a:cubicBezTo>
                      <a:cubicBezTo>
                        <a:pt x="2649071" y="277449"/>
                        <a:pt x="2643466" y="277890"/>
                        <a:pt x="2641598" y="278982"/>
                      </a:cubicBezTo>
                      <a:cubicBezTo>
                        <a:pt x="2665139" y="294474"/>
                        <a:pt x="2690882" y="314647"/>
                        <a:pt x="2714299" y="337633"/>
                      </a:cubicBezTo>
                      <a:cubicBezTo>
                        <a:pt x="2740290" y="361963"/>
                        <a:pt x="2763583" y="389210"/>
                        <a:pt x="2776412" y="415996"/>
                      </a:cubicBezTo>
                      <a:cubicBezTo>
                        <a:pt x="2771887" y="422860"/>
                        <a:pt x="2765451" y="431929"/>
                        <a:pt x="2760510" y="438961"/>
                      </a:cubicBezTo>
                      <a:cubicBezTo>
                        <a:pt x="2769105" y="450422"/>
                        <a:pt x="2769395" y="452186"/>
                        <a:pt x="2769105" y="456741"/>
                      </a:cubicBezTo>
                      <a:cubicBezTo>
                        <a:pt x="2688079" y="463779"/>
                        <a:pt x="2505226" y="317750"/>
                        <a:pt x="2364354" y="193250"/>
                      </a:cubicBezTo>
                      <a:lnTo>
                        <a:pt x="2328682" y="161144"/>
                      </a:lnTo>
                      <a:lnTo>
                        <a:pt x="2327277" y="160609"/>
                      </a:lnTo>
                      <a:lnTo>
                        <a:pt x="2326733" y="159390"/>
                      </a:lnTo>
                      <a:lnTo>
                        <a:pt x="2298082" y="133602"/>
                      </a:lnTo>
                      <a:cubicBezTo>
                        <a:pt x="2277601" y="114857"/>
                        <a:pt x="2258952" y="97518"/>
                        <a:pt x="2242801" y="82393"/>
                      </a:cubicBezTo>
                      <a:cubicBezTo>
                        <a:pt x="2243050" y="82456"/>
                        <a:pt x="2243300" y="82519"/>
                        <a:pt x="2243549" y="82603"/>
                      </a:cubicBezTo>
                      <a:cubicBezTo>
                        <a:pt x="2243341" y="82393"/>
                        <a:pt x="2243133" y="82183"/>
                        <a:pt x="2242884" y="81973"/>
                      </a:cubicBezTo>
                      <a:cubicBezTo>
                        <a:pt x="2230055" y="79076"/>
                        <a:pt x="2217225" y="76095"/>
                        <a:pt x="2204520" y="72716"/>
                      </a:cubicBezTo>
                      <a:cubicBezTo>
                        <a:pt x="2222540" y="83505"/>
                        <a:pt x="2223370" y="84492"/>
                        <a:pt x="2222872" y="86864"/>
                      </a:cubicBezTo>
                      <a:cubicBezTo>
                        <a:pt x="2222872" y="86864"/>
                        <a:pt x="2222789" y="86843"/>
                        <a:pt x="2222789" y="86843"/>
                      </a:cubicBezTo>
                      <a:cubicBezTo>
                        <a:pt x="2229930" y="91419"/>
                        <a:pt x="2230761" y="92637"/>
                        <a:pt x="2230428" y="94379"/>
                      </a:cubicBezTo>
                      <a:cubicBezTo>
                        <a:pt x="2229141" y="94295"/>
                        <a:pt x="2079297" y="76788"/>
                        <a:pt x="2054011" y="52983"/>
                      </a:cubicBezTo>
                      <a:cubicBezTo>
                        <a:pt x="2035161" y="35434"/>
                        <a:pt x="1943527" y="24938"/>
                        <a:pt x="1887102" y="20215"/>
                      </a:cubicBezTo>
                      <a:cubicBezTo>
                        <a:pt x="1926214" y="22188"/>
                        <a:pt x="1965367" y="25610"/>
                        <a:pt x="2004437" y="29661"/>
                      </a:cubicBezTo>
                      <a:cubicBezTo>
                        <a:pt x="1967650" y="21328"/>
                        <a:pt x="1916332" y="15765"/>
                        <a:pt x="1879587" y="12700"/>
                      </a:cubicBezTo>
                      <a:close/>
                      <a:moveTo>
                        <a:pt x="1854187" y="12700"/>
                      </a:moveTo>
                      <a:cubicBezTo>
                        <a:pt x="1857754" y="12723"/>
                        <a:pt x="1875538" y="13788"/>
                        <a:pt x="1898650" y="15722"/>
                      </a:cubicBezTo>
                      <a:cubicBezTo>
                        <a:pt x="1883835" y="14978"/>
                        <a:pt x="1868934" y="13090"/>
                        <a:pt x="1854187" y="12700"/>
                      </a:cubicBezTo>
                      <a:close/>
                      <a:moveTo>
                        <a:pt x="1627390" y="407"/>
                      </a:moveTo>
                      <a:cubicBezTo>
                        <a:pt x="1618445" y="2370"/>
                        <a:pt x="1574013" y="11623"/>
                        <a:pt x="1473186" y="32282"/>
                      </a:cubicBezTo>
                      <a:cubicBezTo>
                        <a:pt x="1558632" y="14113"/>
                        <a:pt x="1642299" y="-2865"/>
                        <a:pt x="1627390" y="407"/>
                      </a:cubicBezTo>
                      <a:close/>
                      <a:moveTo>
                        <a:pt x="1841487" y="0"/>
                      </a:moveTo>
                      <a:cubicBezTo>
                        <a:pt x="1845057" y="23"/>
                        <a:pt x="1862838" y="1088"/>
                        <a:pt x="1885950" y="3022"/>
                      </a:cubicBezTo>
                      <a:cubicBezTo>
                        <a:pt x="1871135" y="2278"/>
                        <a:pt x="1856234" y="390"/>
                        <a:pt x="1841487" y="0"/>
                      </a:cubicBezTo>
                      <a:close/>
                    </a:path>
                  </a:pathLst>
                </a:custGeom>
                <a:solidFill>
                  <a:srgbClr val="FEFEFE">
                    <a:alpha val="60000"/>
                  </a:srgbClr>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grpSp>
        </p:grpSp>
        <p:sp>
          <p:nvSpPr>
            <p:cNvPr id="32" name="TextBox 31">
              <a:extLst>
                <a:ext uri="{FF2B5EF4-FFF2-40B4-BE49-F238E27FC236}">
                  <a16:creationId xmlns:a16="http://schemas.microsoft.com/office/drawing/2014/main" id="{A7CCD7C3-045F-4FEA-9609-6493DE04D0BC}"/>
                </a:ext>
              </a:extLst>
            </p:cNvPr>
            <p:cNvSpPr txBox="1"/>
            <p:nvPr/>
          </p:nvSpPr>
          <p:spPr>
            <a:xfrm>
              <a:off x="3160361" y="4894973"/>
              <a:ext cx="1664760" cy="369332"/>
            </a:xfrm>
            <a:prstGeom prst="rect">
              <a:avLst/>
            </a:prstGeom>
            <a:noFill/>
          </p:spPr>
          <p:txBody>
            <a:bodyPr wrap="square" numCol="1" spcCol="457200" rtlCol="0">
              <a:spAutoFit/>
            </a:bodyPr>
            <a:lstStyle/>
            <a:p>
              <a:pPr algn="ctr"/>
              <a:r>
                <a:rPr lang="en-US" b="1" dirty="0">
                  <a:solidFill>
                    <a:srgbClr val="FEFEFE"/>
                  </a:solidFill>
                  <a:latin typeface="Montserrat" charset="0"/>
                  <a:ea typeface="Montserrat" charset="0"/>
                  <a:cs typeface="Montserrat" charset="0"/>
                </a:rPr>
                <a:t>Wow! WIN</a:t>
              </a:r>
              <a:endParaRPr lang="en-US" dirty="0">
                <a:solidFill>
                  <a:srgbClr val="FEFEFE"/>
                </a:solidFill>
                <a:latin typeface="Montserrat" charset="0"/>
                <a:ea typeface="Montserrat" charset="0"/>
                <a:cs typeface="Montserrat" charset="0"/>
              </a:endParaRPr>
            </a:p>
          </p:txBody>
        </p:sp>
        <p:sp>
          <p:nvSpPr>
            <p:cNvPr id="33" name="TextBox 32">
              <a:extLst>
                <a:ext uri="{FF2B5EF4-FFF2-40B4-BE49-F238E27FC236}">
                  <a16:creationId xmlns:a16="http://schemas.microsoft.com/office/drawing/2014/main" id="{01407080-452B-4C43-A8C5-FB5A136FB1FC}"/>
                </a:ext>
              </a:extLst>
            </p:cNvPr>
            <p:cNvSpPr txBox="1"/>
            <p:nvPr/>
          </p:nvSpPr>
          <p:spPr>
            <a:xfrm>
              <a:off x="3103283" y="5209570"/>
              <a:ext cx="1743814" cy="553998"/>
            </a:xfrm>
            <a:prstGeom prst="rect">
              <a:avLst/>
            </a:prstGeom>
            <a:noFill/>
            <a:ln>
              <a:noFill/>
            </a:ln>
          </p:spPr>
          <p:txBody>
            <a:bodyPr wrap="square" numCol="1" spcCol="0" rtlCol="0" anchor="ctr">
              <a:spAutoFit/>
            </a:bodyPr>
            <a:lstStyle/>
            <a:p>
              <a:pPr algn="ctr">
                <a:lnSpc>
                  <a:spcPts val="1200"/>
                </a:lnSpc>
              </a:pPr>
              <a:r>
                <a:rPr lang="en-US" sz="800" b="1" dirty="0">
                  <a:solidFill>
                    <a:schemeClr val="bg1"/>
                  </a:solidFill>
                  <a:latin typeface="Montserrat Light" charset="0"/>
                  <a:ea typeface="Montserrat Light" charset="0"/>
                  <a:cs typeface="Montserrat Light" charset="0"/>
                </a:rPr>
                <a:t>The example text goes here with your own detailed summery loran.</a:t>
              </a:r>
            </a:p>
          </p:txBody>
        </p:sp>
        <p:sp>
          <p:nvSpPr>
            <p:cNvPr id="34" name="TextBox 33">
              <a:extLst>
                <a:ext uri="{FF2B5EF4-FFF2-40B4-BE49-F238E27FC236}">
                  <a16:creationId xmlns:a16="http://schemas.microsoft.com/office/drawing/2014/main" id="{EB1A56B7-E66B-47CA-A566-94EB38C8BE07}"/>
                </a:ext>
              </a:extLst>
            </p:cNvPr>
            <p:cNvSpPr txBox="1"/>
            <p:nvPr/>
          </p:nvSpPr>
          <p:spPr>
            <a:xfrm>
              <a:off x="2737388" y="2816497"/>
              <a:ext cx="973496" cy="507831"/>
            </a:xfrm>
            <a:prstGeom prst="rect">
              <a:avLst/>
            </a:prstGeom>
            <a:noFill/>
          </p:spPr>
          <p:txBody>
            <a:bodyPr wrap="square" numCol="1" spcCol="457200" rtlCol="0">
              <a:spAutoFit/>
            </a:bodyPr>
            <a:lstStyle/>
            <a:p>
              <a:pPr algn="ctr"/>
              <a:r>
                <a:rPr lang="en-US" sz="900" dirty="0">
                  <a:solidFill>
                    <a:srgbClr val="FEFEFE"/>
                  </a:solidFill>
                  <a:latin typeface="Montserrat" charset="0"/>
                  <a:ea typeface="Montserrat" charset="0"/>
                  <a:cs typeface="Montserrat" charset="0"/>
                </a:rPr>
                <a:t>Air saying</a:t>
              </a:r>
            </a:p>
            <a:p>
              <a:pPr algn="ctr"/>
              <a:r>
                <a:rPr lang="en-US" sz="900" dirty="0">
                  <a:solidFill>
                    <a:srgbClr val="FEFEFE"/>
                  </a:solidFill>
                  <a:latin typeface="Montserrat" charset="0"/>
                  <a:ea typeface="Montserrat" charset="0"/>
                  <a:cs typeface="Montserrat" charset="0"/>
                </a:rPr>
                <a:t>fruitful were example.</a:t>
              </a:r>
            </a:p>
          </p:txBody>
        </p:sp>
        <p:sp>
          <p:nvSpPr>
            <p:cNvPr id="35" name="TextBox 34">
              <a:extLst>
                <a:ext uri="{FF2B5EF4-FFF2-40B4-BE49-F238E27FC236}">
                  <a16:creationId xmlns:a16="http://schemas.microsoft.com/office/drawing/2014/main" id="{F875D371-7B11-4B9A-A338-D4DC5D69FF67}"/>
                </a:ext>
              </a:extLst>
            </p:cNvPr>
            <p:cNvSpPr txBox="1"/>
            <p:nvPr/>
          </p:nvSpPr>
          <p:spPr>
            <a:xfrm>
              <a:off x="5943195" y="4655577"/>
              <a:ext cx="1760595" cy="461665"/>
            </a:xfrm>
            <a:prstGeom prst="rect">
              <a:avLst/>
            </a:prstGeom>
            <a:noFill/>
          </p:spPr>
          <p:txBody>
            <a:bodyPr wrap="square" numCol="1" spcCol="457200" rtlCol="0">
              <a:spAutoFit/>
            </a:bodyPr>
            <a:lstStyle/>
            <a:p>
              <a:r>
                <a:rPr lang="en-US" sz="1200" dirty="0">
                  <a:solidFill>
                    <a:schemeClr val="tx2"/>
                  </a:solidFill>
                  <a:latin typeface="Montserrat" charset="0"/>
                  <a:ea typeface="Montserrat" charset="0"/>
                  <a:cs typeface="Montserrat" charset="0"/>
                </a:rPr>
                <a:t>Saying fruitful were example text</a:t>
              </a:r>
            </a:p>
          </p:txBody>
        </p:sp>
        <p:sp>
          <p:nvSpPr>
            <p:cNvPr id="36" name="TextBox 35">
              <a:extLst>
                <a:ext uri="{FF2B5EF4-FFF2-40B4-BE49-F238E27FC236}">
                  <a16:creationId xmlns:a16="http://schemas.microsoft.com/office/drawing/2014/main" id="{725A6F1C-37FE-44EC-803D-7F68EA3E3191}"/>
                </a:ext>
              </a:extLst>
            </p:cNvPr>
            <p:cNvSpPr txBox="1"/>
            <p:nvPr/>
          </p:nvSpPr>
          <p:spPr>
            <a:xfrm>
              <a:off x="5943196" y="5156586"/>
              <a:ext cx="1583284" cy="425758"/>
            </a:xfrm>
            <a:prstGeom prst="rect">
              <a:avLst/>
            </a:prstGeom>
            <a:noFill/>
          </p:spPr>
          <p:txBody>
            <a:bodyPr wrap="square" numCol="1" spcCol="457200" rtlCol="0">
              <a:spAutoFit/>
            </a:bodyPr>
            <a:lstStyle/>
            <a:p>
              <a:pPr>
                <a:lnSpc>
                  <a:spcPts val="1300"/>
                </a:lnSpc>
              </a:pPr>
              <a:r>
                <a:rPr lang="en-US" sz="900" dirty="0">
                  <a:latin typeface="Montserrat" charset="0"/>
                  <a:ea typeface="Montserrat" charset="0"/>
                  <a:cs typeface="Montserrat" charset="0"/>
                </a:rPr>
                <a:t>Air saying fruitful were example saying fruitful.</a:t>
              </a:r>
            </a:p>
          </p:txBody>
        </p:sp>
        <p:cxnSp>
          <p:nvCxnSpPr>
            <p:cNvPr id="37" name="Straight Connector 36">
              <a:extLst>
                <a:ext uri="{FF2B5EF4-FFF2-40B4-BE49-F238E27FC236}">
                  <a16:creationId xmlns:a16="http://schemas.microsoft.com/office/drawing/2014/main" id="{C4D2DBE3-06D5-4C24-8E8C-7734E76CCF0B}"/>
                </a:ext>
              </a:extLst>
            </p:cNvPr>
            <p:cNvCxnSpPr/>
            <p:nvPr/>
          </p:nvCxnSpPr>
          <p:spPr>
            <a:xfrm flipV="1">
              <a:off x="6270707" y="3450597"/>
              <a:ext cx="0" cy="1156395"/>
            </a:xfrm>
            <a:prstGeom prst="line">
              <a:avLst/>
            </a:prstGeom>
            <a:ln w="12700">
              <a:solidFill>
                <a:schemeClr val="tx1">
                  <a:alpha val="35000"/>
                </a:schemeClr>
              </a:solidFill>
              <a:prstDash val="sysDash"/>
              <a:tailEnd type="oval" w="lg" len="lg"/>
            </a:ln>
          </p:spPr>
          <p:style>
            <a:lnRef idx="1">
              <a:schemeClr val="accent1"/>
            </a:lnRef>
            <a:fillRef idx="0">
              <a:schemeClr val="accent1"/>
            </a:fillRef>
            <a:effectRef idx="0">
              <a:schemeClr val="accent1"/>
            </a:effectRef>
            <a:fontRef idx="minor">
              <a:schemeClr val="tx1"/>
            </a:fontRef>
          </p:style>
        </p:cxnSp>
        <p:grpSp>
          <p:nvGrpSpPr>
            <p:cNvPr id="38" name="Group 37">
              <a:extLst>
                <a:ext uri="{FF2B5EF4-FFF2-40B4-BE49-F238E27FC236}">
                  <a16:creationId xmlns:a16="http://schemas.microsoft.com/office/drawing/2014/main" id="{EECB7458-2380-4DC5-B71A-67305DC3BA35}"/>
                </a:ext>
              </a:extLst>
            </p:cNvPr>
            <p:cNvGrpSpPr/>
            <p:nvPr/>
          </p:nvGrpSpPr>
          <p:grpSpPr>
            <a:xfrm>
              <a:off x="4353192" y="2480647"/>
              <a:ext cx="894248" cy="923808"/>
              <a:chOff x="6477593" y="1011260"/>
              <a:chExt cx="2713035" cy="2802723"/>
            </a:xfrm>
          </p:grpSpPr>
          <p:sp>
            <p:nvSpPr>
              <p:cNvPr id="39" name="Freeform 26">
                <a:extLst>
                  <a:ext uri="{FF2B5EF4-FFF2-40B4-BE49-F238E27FC236}">
                    <a16:creationId xmlns:a16="http://schemas.microsoft.com/office/drawing/2014/main" id="{18A43831-AB5B-4AFD-96CC-758654A6415B}"/>
                  </a:ext>
                </a:extLst>
              </p:cNvPr>
              <p:cNvSpPr/>
              <p:nvPr/>
            </p:nvSpPr>
            <p:spPr>
              <a:xfrm>
                <a:off x="6557656" y="1180957"/>
                <a:ext cx="2632972" cy="2633026"/>
              </a:xfrm>
              <a:custGeom>
                <a:avLst/>
                <a:gdLst>
                  <a:gd name="connsiteX0" fmla="*/ 1308563 w 2632972"/>
                  <a:gd name="connsiteY0" fmla="*/ 0 h 2633026"/>
                  <a:gd name="connsiteX1" fmla="*/ 1382067 w 2632972"/>
                  <a:gd name="connsiteY1" fmla="*/ 218200 h 2633026"/>
                  <a:gd name="connsiteX2" fmla="*/ 1535413 w 2632972"/>
                  <a:gd name="connsiteY2" fmla="*/ 238435 h 2633026"/>
                  <a:gd name="connsiteX3" fmla="*/ 1662551 w 2632972"/>
                  <a:gd name="connsiteY3" fmla="*/ 46322 h 2633026"/>
                  <a:gd name="connsiteX4" fmla="*/ 1820895 w 2632972"/>
                  <a:gd name="connsiteY4" fmla="*/ 100445 h 2633026"/>
                  <a:gd name="connsiteX5" fmla="*/ 1803708 w 2632972"/>
                  <a:gd name="connsiteY5" fmla="*/ 330225 h 2633026"/>
                  <a:gd name="connsiteX6" fmla="*/ 1925483 w 2632972"/>
                  <a:gd name="connsiteY6" fmla="*/ 400318 h 2633026"/>
                  <a:gd name="connsiteX7" fmla="*/ 2115520 w 2632972"/>
                  <a:gd name="connsiteY7" fmla="*/ 270251 h 2633026"/>
                  <a:gd name="connsiteX8" fmla="*/ 2241805 w 2632972"/>
                  <a:gd name="connsiteY8" fmla="*/ 380082 h 2633026"/>
                  <a:gd name="connsiteX9" fmla="*/ 2139412 w 2632972"/>
                  <a:gd name="connsiteY9" fmla="*/ 586214 h 2633026"/>
                  <a:gd name="connsiteX10" fmla="*/ 2233760 w 2632972"/>
                  <a:gd name="connsiteY10" fmla="*/ 709089 h 2633026"/>
                  <a:gd name="connsiteX11" fmla="*/ 2461829 w 2632972"/>
                  <a:gd name="connsiteY11" fmla="*/ 661914 h 2633026"/>
                  <a:gd name="connsiteX12" fmla="*/ 2535454 w 2632972"/>
                  <a:gd name="connsiteY12" fmla="*/ 812094 h 2633026"/>
                  <a:gd name="connsiteX13" fmla="*/ 2358460 w 2632972"/>
                  <a:gd name="connsiteY13" fmla="*/ 963493 h 2633026"/>
                  <a:gd name="connsiteX14" fmla="*/ 2395151 w 2632972"/>
                  <a:gd name="connsiteY14" fmla="*/ 1099289 h 2633026"/>
                  <a:gd name="connsiteX15" fmla="*/ 2621392 w 2632972"/>
                  <a:gd name="connsiteY15" fmla="*/ 1141710 h 2633026"/>
                  <a:gd name="connsiteX16" fmla="*/ 2632972 w 2632972"/>
                  <a:gd name="connsiteY16" fmla="*/ 1308712 h 2633026"/>
                  <a:gd name="connsiteX17" fmla="*/ 2414777 w 2632972"/>
                  <a:gd name="connsiteY17" fmla="*/ 1381973 h 2633026"/>
                  <a:gd name="connsiteX18" fmla="*/ 2394542 w 2632972"/>
                  <a:gd name="connsiteY18" fmla="*/ 1535444 h 2633026"/>
                  <a:gd name="connsiteX19" fmla="*/ 2586651 w 2632972"/>
                  <a:gd name="connsiteY19" fmla="*/ 1662585 h 2633026"/>
                  <a:gd name="connsiteX20" fmla="*/ 2532529 w 2632972"/>
                  <a:gd name="connsiteY20" fmla="*/ 1820933 h 2633026"/>
                  <a:gd name="connsiteX21" fmla="*/ 2302754 w 2632972"/>
                  <a:gd name="connsiteY21" fmla="*/ 1803745 h 2633026"/>
                  <a:gd name="connsiteX22" fmla="*/ 2232663 w 2632972"/>
                  <a:gd name="connsiteY22" fmla="*/ 1925522 h 2633026"/>
                  <a:gd name="connsiteX23" fmla="*/ 2362727 w 2632972"/>
                  <a:gd name="connsiteY23" fmla="*/ 2115563 h 2633026"/>
                  <a:gd name="connsiteX24" fmla="*/ 2253020 w 2632972"/>
                  <a:gd name="connsiteY24" fmla="*/ 2241851 h 2633026"/>
                  <a:gd name="connsiteX25" fmla="*/ 2046770 w 2632972"/>
                  <a:gd name="connsiteY25" fmla="*/ 2139456 h 2633026"/>
                  <a:gd name="connsiteX26" fmla="*/ 1923898 w 2632972"/>
                  <a:gd name="connsiteY26" fmla="*/ 2233806 h 2633026"/>
                  <a:gd name="connsiteX27" fmla="*/ 1971194 w 2632972"/>
                  <a:gd name="connsiteY27" fmla="*/ 2461879 h 2633026"/>
                  <a:gd name="connsiteX28" fmla="*/ 1820895 w 2632972"/>
                  <a:gd name="connsiteY28" fmla="*/ 2535507 h 2633026"/>
                  <a:gd name="connsiteX29" fmla="*/ 1669621 w 2632972"/>
                  <a:gd name="connsiteY29" fmla="*/ 2358509 h 2633026"/>
                  <a:gd name="connsiteX30" fmla="*/ 1533706 w 2632972"/>
                  <a:gd name="connsiteY30" fmla="*/ 2395200 h 2633026"/>
                  <a:gd name="connsiteX31" fmla="*/ 1491286 w 2632972"/>
                  <a:gd name="connsiteY31" fmla="*/ 2621446 h 2633026"/>
                  <a:gd name="connsiteX32" fmla="*/ 1324409 w 2632972"/>
                  <a:gd name="connsiteY32" fmla="*/ 2633026 h 2633026"/>
                  <a:gd name="connsiteX33" fmla="*/ 1250906 w 2632972"/>
                  <a:gd name="connsiteY33" fmla="*/ 2414826 h 2633026"/>
                  <a:gd name="connsiteX34" fmla="*/ 1097559 w 2632972"/>
                  <a:gd name="connsiteY34" fmla="*/ 2394591 h 2633026"/>
                  <a:gd name="connsiteX35" fmla="*/ 970421 w 2632972"/>
                  <a:gd name="connsiteY35" fmla="*/ 2586704 h 2633026"/>
                  <a:gd name="connsiteX36" fmla="*/ 812077 w 2632972"/>
                  <a:gd name="connsiteY36" fmla="*/ 2532581 h 2633026"/>
                  <a:gd name="connsiteX37" fmla="*/ 829265 w 2632972"/>
                  <a:gd name="connsiteY37" fmla="*/ 2302801 h 2633026"/>
                  <a:gd name="connsiteX38" fmla="*/ 707490 w 2632972"/>
                  <a:gd name="connsiteY38" fmla="*/ 2232831 h 2633026"/>
                  <a:gd name="connsiteX39" fmla="*/ 517452 w 2632972"/>
                  <a:gd name="connsiteY39" fmla="*/ 2362775 h 2633026"/>
                  <a:gd name="connsiteX40" fmla="*/ 391167 w 2632972"/>
                  <a:gd name="connsiteY40" fmla="*/ 2252944 h 2633026"/>
                  <a:gd name="connsiteX41" fmla="*/ 493561 w 2632972"/>
                  <a:gd name="connsiteY41" fmla="*/ 2046812 h 2633026"/>
                  <a:gd name="connsiteX42" fmla="*/ 399212 w 2632972"/>
                  <a:gd name="connsiteY42" fmla="*/ 1923938 h 2633026"/>
                  <a:gd name="connsiteX43" fmla="*/ 171143 w 2632972"/>
                  <a:gd name="connsiteY43" fmla="*/ 1971235 h 2633026"/>
                  <a:gd name="connsiteX44" fmla="*/ 97518 w 2632972"/>
                  <a:gd name="connsiteY44" fmla="*/ 1820933 h 2633026"/>
                  <a:gd name="connsiteX45" fmla="*/ 274512 w 2632972"/>
                  <a:gd name="connsiteY45" fmla="*/ 1669656 h 2633026"/>
                  <a:gd name="connsiteX46" fmla="*/ 237821 w 2632972"/>
                  <a:gd name="connsiteY46" fmla="*/ 1533738 h 2633026"/>
                  <a:gd name="connsiteX47" fmla="*/ 11580 w 2632972"/>
                  <a:gd name="connsiteY47" fmla="*/ 1491317 h 2633026"/>
                  <a:gd name="connsiteX48" fmla="*/ 0 w 2632972"/>
                  <a:gd name="connsiteY48" fmla="*/ 1324437 h 2633026"/>
                  <a:gd name="connsiteX49" fmla="*/ 218196 w 2632972"/>
                  <a:gd name="connsiteY49" fmla="*/ 1250931 h 2633026"/>
                  <a:gd name="connsiteX50" fmla="*/ 238430 w 2632972"/>
                  <a:gd name="connsiteY50" fmla="*/ 1097582 h 2633026"/>
                  <a:gd name="connsiteX51" fmla="*/ 46199 w 2632972"/>
                  <a:gd name="connsiteY51" fmla="*/ 970441 h 2633026"/>
                  <a:gd name="connsiteX52" fmla="*/ 100443 w 2632972"/>
                  <a:gd name="connsiteY52" fmla="*/ 812094 h 2633026"/>
                  <a:gd name="connsiteX53" fmla="*/ 330219 w 2632972"/>
                  <a:gd name="connsiteY53" fmla="*/ 829281 h 2633026"/>
                  <a:gd name="connsiteX54" fmla="*/ 400309 w 2632972"/>
                  <a:gd name="connsiteY54" fmla="*/ 707504 h 2633026"/>
                  <a:gd name="connsiteX55" fmla="*/ 270124 w 2632972"/>
                  <a:gd name="connsiteY55" fmla="*/ 517463 h 2633026"/>
                  <a:gd name="connsiteX56" fmla="*/ 380075 w 2632972"/>
                  <a:gd name="connsiteY56" fmla="*/ 391175 h 2633026"/>
                  <a:gd name="connsiteX57" fmla="*/ 586202 w 2632972"/>
                  <a:gd name="connsiteY57" fmla="*/ 493571 h 2633026"/>
                  <a:gd name="connsiteX58" fmla="*/ 709074 w 2632972"/>
                  <a:gd name="connsiteY58" fmla="*/ 399220 h 2633026"/>
                  <a:gd name="connsiteX59" fmla="*/ 661778 w 2632972"/>
                  <a:gd name="connsiteY59" fmla="*/ 171147 h 2633026"/>
                  <a:gd name="connsiteX60" fmla="*/ 812077 w 2632972"/>
                  <a:gd name="connsiteY60" fmla="*/ 97520 h 2633026"/>
                  <a:gd name="connsiteX61" fmla="*/ 963351 w 2632972"/>
                  <a:gd name="connsiteY61" fmla="*/ 274517 h 2633026"/>
                  <a:gd name="connsiteX62" fmla="*/ 1099266 w 2632972"/>
                  <a:gd name="connsiteY62" fmla="*/ 237826 h 2633026"/>
                  <a:gd name="connsiteX63" fmla="*/ 1141686 w 2632972"/>
                  <a:gd name="connsiteY63" fmla="*/ 11702 h 26330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Lst>
                <a:rect l="l" t="t" r="r" b="b"/>
                <a:pathLst>
                  <a:path w="2632972" h="2633026">
                    <a:moveTo>
                      <a:pt x="1308563" y="0"/>
                    </a:moveTo>
                    <a:lnTo>
                      <a:pt x="1382067" y="218200"/>
                    </a:lnTo>
                    <a:cubicBezTo>
                      <a:pt x="1433629" y="221369"/>
                      <a:pt x="1484948" y="228196"/>
                      <a:pt x="1535413" y="238435"/>
                    </a:cubicBezTo>
                    <a:lnTo>
                      <a:pt x="1662551" y="46322"/>
                    </a:lnTo>
                    <a:lnTo>
                      <a:pt x="1820895" y="100445"/>
                    </a:lnTo>
                    <a:lnTo>
                      <a:pt x="1803708" y="330225"/>
                    </a:lnTo>
                    <a:cubicBezTo>
                      <a:pt x="1845640" y="350948"/>
                      <a:pt x="1886354" y="374231"/>
                      <a:pt x="1925483" y="400318"/>
                    </a:cubicBezTo>
                    <a:lnTo>
                      <a:pt x="2115520" y="270251"/>
                    </a:lnTo>
                    <a:lnTo>
                      <a:pt x="2241805" y="380082"/>
                    </a:lnTo>
                    <a:lnTo>
                      <a:pt x="2139412" y="586214"/>
                    </a:lnTo>
                    <a:cubicBezTo>
                      <a:pt x="2173421" y="624490"/>
                      <a:pt x="2204992" y="665449"/>
                      <a:pt x="2233760" y="709089"/>
                    </a:cubicBezTo>
                    <a:lnTo>
                      <a:pt x="2461829" y="661914"/>
                    </a:lnTo>
                    <a:lnTo>
                      <a:pt x="2535454" y="812094"/>
                    </a:lnTo>
                    <a:lnTo>
                      <a:pt x="2358460" y="963493"/>
                    </a:lnTo>
                    <a:cubicBezTo>
                      <a:pt x="2373698" y="1008352"/>
                      <a:pt x="2385887" y="1053698"/>
                      <a:pt x="2395151" y="1099289"/>
                    </a:cubicBezTo>
                    <a:lnTo>
                      <a:pt x="2621392" y="1141710"/>
                    </a:lnTo>
                    <a:lnTo>
                      <a:pt x="2632972" y="1308712"/>
                    </a:lnTo>
                    <a:lnTo>
                      <a:pt x="2414777" y="1381973"/>
                    </a:lnTo>
                    <a:cubicBezTo>
                      <a:pt x="2411607" y="1433780"/>
                      <a:pt x="2404781" y="1484978"/>
                      <a:pt x="2394542" y="1535444"/>
                    </a:cubicBezTo>
                    <a:lnTo>
                      <a:pt x="2586651" y="1662585"/>
                    </a:lnTo>
                    <a:lnTo>
                      <a:pt x="2532529" y="1820933"/>
                    </a:lnTo>
                    <a:lnTo>
                      <a:pt x="2302754" y="1803745"/>
                    </a:lnTo>
                    <a:cubicBezTo>
                      <a:pt x="2282153" y="1845678"/>
                      <a:pt x="2258749" y="1886393"/>
                      <a:pt x="2232663" y="1925522"/>
                    </a:cubicBezTo>
                    <a:lnTo>
                      <a:pt x="2362727" y="2115563"/>
                    </a:lnTo>
                    <a:lnTo>
                      <a:pt x="2253020" y="2241851"/>
                    </a:lnTo>
                    <a:lnTo>
                      <a:pt x="2046770" y="2139456"/>
                    </a:lnTo>
                    <a:cubicBezTo>
                      <a:pt x="2008494" y="2173466"/>
                      <a:pt x="1967537" y="2205038"/>
                      <a:pt x="1923898" y="2233806"/>
                    </a:cubicBezTo>
                    <a:lnTo>
                      <a:pt x="1971194" y="2461879"/>
                    </a:lnTo>
                    <a:lnTo>
                      <a:pt x="1820895" y="2535507"/>
                    </a:lnTo>
                    <a:lnTo>
                      <a:pt x="1669621" y="2358509"/>
                    </a:lnTo>
                    <a:cubicBezTo>
                      <a:pt x="1624641" y="2373746"/>
                      <a:pt x="1579296" y="2385936"/>
                      <a:pt x="1533706" y="2395200"/>
                    </a:cubicBezTo>
                    <a:lnTo>
                      <a:pt x="1491286" y="2621446"/>
                    </a:lnTo>
                    <a:lnTo>
                      <a:pt x="1324409" y="2633026"/>
                    </a:lnTo>
                    <a:lnTo>
                      <a:pt x="1250906" y="2414826"/>
                    </a:lnTo>
                    <a:cubicBezTo>
                      <a:pt x="1199343" y="2411657"/>
                      <a:pt x="1148025" y="2404831"/>
                      <a:pt x="1097559" y="2394591"/>
                    </a:cubicBezTo>
                    <a:lnTo>
                      <a:pt x="970421" y="2586704"/>
                    </a:lnTo>
                    <a:lnTo>
                      <a:pt x="812077" y="2532581"/>
                    </a:lnTo>
                    <a:lnTo>
                      <a:pt x="829265" y="2302801"/>
                    </a:lnTo>
                    <a:cubicBezTo>
                      <a:pt x="787332" y="2282078"/>
                      <a:pt x="746618" y="2258795"/>
                      <a:pt x="707490" y="2232831"/>
                    </a:cubicBezTo>
                    <a:lnTo>
                      <a:pt x="517452" y="2362775"/>
                    </a:lnTo>
                    <a:lnTo>
                      <a:pt x="391167" y="2252944"/>
                    </a:lnTo>
                    <a:lnTo>
                      <a:pt x="493561" y="2046812"/>
                    </a:lnTo>
                    <a:cubicBezTo>
                      <a:pt x="459551" y="2008536"/>
                      <a:pt x="427980" y="1967578"/>
                      <a:pt x="399212" y="1923938"/>
                    </a:cubicBezTo>
                    <a:lnTo>
                      <a:pt x="171143" y="1971235"/>
                    </a:lnTo>
                    <a:lnTo>
                      <a:pt x="97518" y="1820933"/>
                    </a:lnTo>
                    <a:lnTo>
                      <a:pt x="274512" y="1669656"/>
                    </a:lnTo>
                    <a:cubicBezTo>
                      <a:pt x="259275" y="1624675"/>
                      <a:pt x="247085" y="1579328"/>
                      <a:pt x="237821" y="1533738"/>
                    </a:cubicBezTo>
                    <a:lnTo>
                      <a:pt x="11580" y="1491317"/>
                    </a:lnTo>
                    <a:lnTo>
                      <a:pt x="0" y="1324437"/>
                    </a:lnTo>
                    <a:lnTo>
                      <a:pt x="218196" y="1250931"/>
                    </a:lnTo>
                    <a:cubicBezTo>
                      <a:pt x="221365" y="1199368"/>
                      <a:pt x="228191" y="1148048"/>
                      <a:pt x="238430" y="1097582"/>
                    </a:cubicBezTo>
                    <a:lnTo>
                      <a:pt x="46199" y="970441"/>
                    </a:lnTo>
                    <a:lnTo>
                      <a:pt x="100443" y="812094"/>
                    </a:lnTo>
                    <a:lnTo>
                      <a:pt x="330219" y="829281"/>
                    </a:lnTo>
                    <a:cubicBezTo>
                      <a:pt x="350941" y="787348"/>
                      <a:pt x="374224" y="746756"/>
                      <a:pt x="400309" y="707504"/>
                    </a:cubicBezTo>
                    <a:lnTo>
                      <a:pt x="270124" y="517463"/>
                    </a:lnTo>
                    <a:lnTo>
                      <a:pt x="380075" y="391175"/>
                    </a:lnTo>
                    <a:lnTo>
                      <a:pt x="586202" y="493571"/>
                    </a:lnTo>
                    <a:cubicBezTo>
                      <a:pt x="624478" y="459683"/>
                      <a:pt x="665435" y="428111"/>
                      <a:pt x="709074" y="399220"/>
                    </a:cubicBezTo>
                    <a:lnTo>
                      <a:pt x="661778" y="171147"/>
                    </a:lnTo>
                    <a:lnTo>
                      <a:pt x="812077" y="97520"/>
                    </a:lnTo>
                    <a:lnTo>
                      <a:pt x="963351" y="274517"/>
                    </a:lnTo>
                    <a:cubicBezTo>
                      <a:pt x="1008331" y="259280"/>
                      <a:pt x="1053677" y="247090"/>
                      <a:pt x="1099266" y="237826"/>
                    </a:cubicBezTo>
                    <a:lnTo>
                      <a:pt x="1141686" y="11702"/>
                    </a:lnTo>
                    <a:close/>
                  </a:path>
                </a:pathLst>
              </a:custGeom>
              <a:solidFill>
                <a:schemeClr val="tx1">
                  <a:alpha val="10000"/>
                </a:schemeClr>
              </a:solidFill>
              <a:ln w="7049">
                <a:noFill/>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40" name="Group 39">
                <a:extLst>
                  <a:ext uri="{FF2B5EF4-FFF2-40B4-BE49-F238E27FC236}">
                    <a16:creationId xmlns:a16="http://schemas.microsoft.com/office/drawing/2014/main" id="{B8D638DB-95BC-4DD3-8CC6-D0DB641690FF}"/>
                  </a:ext>
                </a:extLst>
              </p:cNvPr>
              <p:cNvGrpSpPr/>
              <p:nvPr/>
            </p:nvGrpSpPr>
            <p:grpSpPr>
              <a:xfrm>
                <a:off x="6477593" y="1011260"/>
                <a:ext cx="2632972" cy="2633026"/>
                <a:chOff x="1372908" y="3733263"/>
                <a:chExt cx="2570646" cy="2570698"/>
              </a:xfrm>
            </p:grpSpPr>
            <p:sp>
              <p:nvSpPr>
                <p:cNvPr id="41" name="Shape 16">
                  <a:extLst>
                    <a:ext uri="{FF2B5EF4-FFF2-40B4-BE49-F238E27FC236}">
                      <a16:creationId xmlns:a16="http://schemas.microsoft.com/office/drawing/2014/main" id="{48834C58-915F-4D33-BAF9-28770BBA667E}"/>
                    </a:ext>
                  </a:extLst>
                </p:cNvPr>
                <p:cNvSpPr/>
                <p:nvPr/>
              </p:nvSpPr>
              <p:spPr>
                <a:xfrm>
                  <a:off x="1372908" y="3733263"/>
                  <a:ext cx="2570646" cy="2570698"/>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gradFill>
                  <a:gsLst>
                    <a:gs pos="0">
                      <a:schemeClr val="bg1">
                        <a:lumMod val="95000"/>
                      </a:schemeClr>
                    </a:gs>
                    <a:gs pos="100000">
                      <a:schemeClr val="bg1">
                        <a:lumMod val="65000"/>
                      </a:schemeClr>
                    </a:gs>
                  </a:gsLst>
                  <a:lin ang="4200000" scaled="0"/>
                </a:gradFill>
                <a:ln w="7049">
                  <a:solidFill>
                    <a:srgbClr val="FEFEFE"/>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2" name="Shape 17">
                  <a:extLst>
                    <a:ext uri="{FF2B5EF4-FFF2-40B4-BE49-F238E27FC236}">
                      <a16:creationId xmlns:a16="http://schemas.microsoft.com/office/drawing/2014/main" id="{2248A1FF-C102-47BA-86D2-C579B65E3F3C}"/>
                    </a:ext>
                  </a:extLst>
                </p:cNvPr>
                <p:cNvSpPr/>
                <p:nvPr/>
              </p:nvSpPr>
              <p:spPr>
                <a:xfrm>
                  <a:off x="1786869" y="4155503"/>
                  <a:ext cx="1733983" cy="1733983"/>
                </a:xfrm>
                <a:custGeom>
                  <a:avLst/>
                  <a:gdLst/>
                  <a:ahLst/>
                  <a:cxnLst>
                    <a:cxn ang="0">
                      <a:pos x="wd2" y="hd2"/>
                    </a:cxn>
                    <a:cxn ang="5400000">
                      <a:pos x="wd2" y="hd2"/>
                    </a:cxn>
                    <a:cxn ang="10800000">
                      <a:pos x="wd2" y="hd2"/>
                    </a:cxn>
                    <a:cxn ang="16200000">
                      <a:pos x="wd2" y="hd2"/>
                    </a:cxn>
                  </a:cxnLst>
                  <a:rect l="0" t="0" r="r" b="b"/>
                  <a:pathLst>
                    <a:path w="21600" h="21600" extrusionOk="0">
                      <a:moveTo>
                        <a:pt x="10800" y="15585"/>
                      </a:moveTo>
                      <a:cubicBezTo>
                        <a:pt x="8162" y="15585"/>
                        <a:pt x="6014" y="13438"/>
                        <a:pt x="6014" y="10800"/>
                      </a:cubicBezTo>
                      <a:cubicBezTo>
                        <a:pt x="6014" y="8161"/>
                        <a:pt x="8162" y="6015"/>
                        <a:pt x="10800" y="6015"/>
                      </a:cubicBezTo>
                      <a:cubicBezTo>
                        <a:pt x="13438" y="6015"/>
                        <a:pt x="15585" y="8161"/>
                        <a:pt x="15585" y="10800"/>
                      </a:cubicBezTo>
                      <a:cubicBezTo>
                        <a:pt x="15585" y="13438"/>
                        <a:pt x="13438" y="15585"/>
                        <a:pt x="10800" y="15585"/>
                      </a:cubicBezTo>
                      <a:moveTo>
                        <a:pt x="10800" y="0"/>
                      </a:moveTo>
                      <a:cubicBezTo>
                        <a:pt x="4845" y="0"/>
                        <a:pt x="0" y="4845"/>
                        <a:pt x="0" y="10800"/>
                      </a:cubicBezTo>
                      <a:cubicBezTo>
                        <a:pt x="0" y="16754"/>
                        <a:pt x="4845" y="21600"/>
                        <a:pt x="10800" y="21600"/>
                      </a:cubicBezTo>
                      <a:cubicBezTo>
                        <a:pt x="16754" y="21600"/>
                        <a:pt x="21600" y="16754"/>
                        <a:pt x="21600" y="10800"/>
                      </a:cubicBezTo>
                      <a:cubicBezTo>
                        <a:pt x="21600" y="4845"/>
                        <a:pt x="16754" y="0"/>
                        <a:pt x="10800" y="0"/>
                      </a:cubicBezTo>
                    </a:path>
                  </a:pathLst>
                </a:custGeom>
                <a:gradFill>
                  <a:gsLst>
                    <a:gs pos="0">
                      <a:schemeClr val="bg1">
                        <a:lumMod val="85000"/>
                      </a:schemeClr>
                    </a:gs>
                    <a:gs pos="90000">
                      <a:schemeClr val="bg1">
                        <a:lumMod val="65000"/>
                      </a:schemeClr>
                    </a:gs>
                  </a:gsLst>
                  <a:lin ang="4200000" scaled="0"/>
                </a:gradFill>
                <a:ln w="7049">
                  <a:solidFill>
                    <a:schemeClr val="bg1">
                      <a:lumMod val="5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3" name="Shape 18">
                  <a:extLst>
                    <a:ext uri="{FF2B5EF4-FFF2-40B4-BE49-F238E27FC236}">
                      <a16:creationId xmlns:a16="http://schemas.microsoft.com/office/drawing/2014/main" id="{2E02DF2B-642E-4167-906E-595FB288D3E1}"/>
                    </a:ext>
                  </a:extLst>
                </p:cNvPr>
                <p:cNvSpPr/>
                <p:nvPr/>
              </p:nvSpPr>
              <p:spPr>
                <a:xfrm>
                  <a:off x="2242226" y="4610860"/>
                  <a:ext cx="826948" cy="826958"/>
                </a:xfrm>
                <a:custGeom>
                  <a:avLst/>
                  <a:gdLst/>
                  <a:ahLst/>
                  <a:cxnLst>
                    <a:cxn ang="0">
                      <a:pos x="wd2" y="hd2"/>
                    </a:cxn>
                    <a:cxn ang="5400000">
                      <a:pos x="wd2" y="hd2"/>
                    </a:cxn>
                    <a:cxn ang="10800000">
                      <a:pos x="wd2" y="hd2"/>
                    </a:cxn>
                    <a:cxn ang="16200000">
                      <a:pos x="wd2" y="hd2"/>
                    </a:cxn>
                  </a:cxnLst>
                  <a:rect l="0" t="0" r="r" b="b"/>
                  <a:pathLst>
                    <a:path w="21600" h="21600" extrusionOk="0">
                      <a:moveTo>
                        <a:pt x="10800" y="15585"/>
                      </a:moveTo>
                      <a:cubicBezTo>
                        <a:pt x="8162" y="15585"/>
                        <a:pt x="6014" y="13438"/>
                        <a:pt x="6014" y="10800"/>
                      </a:cubicBezTo>
                      <a:cubicBezTo>
                        <a:pt x="6014" y="8161"/>
                        <a:pt x="8162" y="6015"/>
                        <a:pt x="10800" y="6015"/>
                      </a:cubicBezTo>
                      <a:cubicBezTo>
                        <a:pt x="13438" y="6015"/>
                        <a:pt x="15585" y="8161"/>
                        <a:pt x="15585" y="10800"/>
                      </a:cubicBezTo>
                      <a:cubicBezTo>
                        <a:pt x="15585" y="13438"/>
                        <a:pt x="13438" y="15585"/>
                        <a:pt x="10800" y="15585"/>
                      </a:cubicBezTo>
                      <a:moveTo>
                        <a:pt x="10800" y="0"/>
                      </a:moveTo>
                      <a:cubicBezTo>
                        <a:pt x="4845" y="0"/>
                        <a:pt x="0" y="4845"/>
                        <a:pt x="0" y="10800"/>
                      </a:cubicBezTo>
                      <a:cubicBezTo>
                        <a:pt x="0" y="16754"/>
                        <a:pt x="4845" y="21600"/>
                        <a:pt x="10800" y="21600"/>
                      </a:cubicBezTo>
                      <a:cubicBezTo>
                        <a:pt x="16755" y="21600"/>
                        <a:pt x="21600" y="16754"/>
                        <a:pt x="21600" y="10800"/>
                      </a:cubicBezTo>
                      <a:cubicBezTo>
                        <a:pt x="21600" y="4845"/>
                        <a:pt x="16755" y="0"/>
                        <a:pt x="10800" y="0"/>
                      </a:cubicBezTo>
                    </a:path>
                  </a:pathLst>
                </a:custGeom>
                <a:gradFill>
                  <a:gsLst>
                    <a:gs pos="0">
                      <a:schemeClr val="bg1"/>
                    </a:gs>
                    <a:gs pos="90000">
                      <a:schemeClr val="bg1">
                        <a:lumMod val="85000"/>
                      </a:schemeClr>
                    </a:gs>
                  </a:gsLst>
                  <a:lin ang="4200000" scaled="0"/>
                </a:gradFill>
                <a:ln w="7049">
                  <a:solidFill>
                    <a:schemeClr val="bg2"/>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4" name="Shape 19">
                  <a:extLst>
                    <a:ext uri="{FF2B5EF4-FFF2-40B4-BE49-F238E27FC236}">
                      <a16:creationId xmlns:a16="http://schemas.microsoft.com/office/drawing/2014/main" id="{EF08CBDC-BA01-4275-A571-9EF0D4E18FDB}"/>
                    </a:ext>
                  </a:extLst>
                </p:cNvPr>
                <p:cNvSpPr/>
                <p:nvPr/>
              </p:nvSpPr>
              <p:spPr>
                <a:xfrm>
                  <a:off x="2444551" y="4813186"/>
                  <a:ext cx="419300" cy="419288"/>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5"/>
                        <a:pt x="16765" y="21600"/>
                        <a:pt x="10800" y="21600"/>
                      </a:cubicBezTo>
                      <a:cubicBezTo>
                        <a:pt x="4836" y="21600"/>
                        <a:pt x="0" y="16765"/>
                        <a:pt x="0" y="10800"/>
                      </a:cubicBezTo>
                      <a:cubicBezTo>
                        <a:pt x="0" y="4835"/>
                        <a:pt x="4836" y="0"/>
                        <a:pt x="10800" y="0"/>
                      </a:cubicBezTo>
                      <a:cubicBezTo>
                        <a:pt x="16765" y="0"/>
                        <a:pt x="21600" y="4835"/>
                        <a:pt x="21600" y="10800"/>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sp>
          <p:nvSpPr>
            <p:cNvPr id="45" name="Rectangle 44">
              <a:extLst>
                <a:ext uri="{FF2B5EF4-FFF2-40B4-BE49-F238E27FC236}">
                  <a16:creationId xmlns:a16="http://schemas.microsoft.com/office/drawing/2014/main" id="{5741FB35-4B1D-4425-832A-75A78B6D572A}"/>
                </a:ext>
              </a:extLst>
            </p:cNvPr>
            <p:cNvSpPr/>
            <p:nvPr/>
          </p:nvSpPr>
          <p:spPr>
            <a:xfrm>
              <a:off x="1971600" y="3552746"/>
              <a:ext cx="569388" cy="630942"/>
            </a:xfrm>
            <a:prstGeom prst="rect">
              <a:avLst/>
            </a:prstGeom>
          </p:spPr>
          <p:txBody>
            <a:bodyPr wrap="none" anchor="ctr">
              <a:spAutoFit/>
            </a:bodyPr>
            <a:lstStyle/>
            <a:p>
              <a:pPr algn="ctr"/>
              <a:r>
                <a:rPr lang="en-US" sz="3500" dirty="0">
                  <a:solidFill>
                    <a:srgbClr val="FEFEFE"/>
                  </a:solidFill>
                  <a:latin typeface="FontAwesome" pitchFamily="2" charset="0"/>
                </a:rPr>
                <a:t></a:t>
              </a:r>
            </a:p>
          </p:txBody>
        </p:sp>
        <p:sp>
          <p:nvSpPr>
            <p:cNvPr id="46" name="TextBox 45">
              <a:extLst>
                <a:ext uri="{FF2B5EF4-FFF2-40B4-BE49-F238E27FC236}">
                  <a16:creationId xmlns:a16="http://schemas.microsoft.com/office/drawing/2014/main" id="{44402875-35BB-45CB-B67E-01FDE90386FA}"/>
                </a:ext>
              </a:extLst>
            </p:cNvPr>
            <p:cNvSpPr txBox="1"/>
            <p:nvPr/>
          </p:nvSpPr>
          <p:spPr>
            <a:xfrm>
              <a:off x="1760402" y="4114922"/>
              <a:ext cx="973496" cy="369332"/>
            </a:xfrm>
            <a:prstGeom prst="rect">
              <a:avLst/>
            </a:prstGeom>
            <a:noFill/>
          </p:spPr>
          <p:txBody>
            <a:bodyPr wrap="square" numCol="1" spcCol="457200" rtlCol="0">
              <a:spAutoFit/>
            </a:bodyPr>
            <a:lstStyle/>
            <a:p>
              <a:pPr algn="ctr"/>
              <a:r>
                <a:rPr lang="en-US" sz="900" dirty="0">
                  <a:solidFill>
                    <a:srgbClr val="FEFEFE"/>
                  </a:solidFill>
                  <a:latin typeface="Montserrat" charset="0"/>
                  <a:ea typeface="Montserrat" charset="0"/>
                  <a:cs typeface="Montserrat" charset="0"/>
                </a:rPr>
                <a:t>Fruitful were example</a:t>
              </a:r>
            </a:p>
          </p:txBody>
        </p:sp>
      </p:grpSp>
      <p:sp>
        <p:nvSpPr>
          <p:cNvPr id="3" name="Picture Placeholder 2">
            <a:extLst>
              <a:ext uri="{FF2B5EF4-FFF2-40B4-BE49-F238E27FC236}">
                <a16:creationId xmlns:a16="http://schemas.microsoft.com/office/drawing/2014/main" id="{27B3DCF7-B328-47D9-98F1-CB4025F98BF3}"/>
              </a:ext>
            </a:extLst>
          </p:cNvPr>
          <p:cNvSpPr>
            <a:spLocks noGrp="1"/>
          </p:cNvSpPr>
          <p:nvPr>
            <p:ph type="pic" sz="quarter" idx="207"/>
          </p:nvPr>
        </p:nvSpPr>
        <p:spPr/>
      </p:sp>
    </p:spTree>
    <p:extLst>
      <p:ext uri="{BB962C8B-B14F-4D97-AF65-F5344CB8AC3E}">
        <p14:creationId xmlns:p14="http://schemas.microsoft.com/office/powerpoint/2010/main" val="10484250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a:prstGeom prst="rect">
            <a:avLst/>
          </a:prstGeom>
        </p:spPr>
        <p:txBody>
          <a:bodyPr/>
          <a:lstStyle/>
          <a:p>
            <a:r>
              <a:rPr lang="en-US" dirty="0"/>
              <a:t>01</a:t>
            </a:r>
          </a:p>
        </p:txBody>
      </p:sp>
      <p:sp>
        <p:nvSpPr>
          <p:cNvPr id="2" name="Rectangle 1">
            <a:extLst>
              <a:ext uri="{FF2B5EF4-FFF2-40B4-BE49-F238E27FC236}">
                <a16:creationId xmlns:a16="http://schemas.microsoft.com/office/drawing/2014/main" id="{4B2EF680-D5E7-4AC3-B2B7-3DA7D037F1DE}"/>
              </a:ext>
            </a:extLst>
          </p:cNvPr>
          <p:cNvSpPr/>
          <p:nvPr/>
        </p:nvSpPr>
        <p:spPr>
          <a:xfrm>
            <a:off x="0" y="-3969"/>
            <a:ext cx="12192000" cy="6858000"/>
          </a:xfrm>
          <a:prstGeom prst="rect">
            <a:avLst/>
          </a:prstGeom>
          <a:solidFill>
            <a:schemeClr val="accent2">
              <a:alpha val="3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4" name="Picture 3">
            <a:extLst>
              <a:ext uri="{FF2B5EF4-FFF2-40B4-BE49-F238E27FC236}">
                <a16:creationId xmlns:a16="http://schemas.microsoft.com/office/drawing/2014/main" id="{9ED29E5F-0454-490C-A508-F3F28B6E1804}"/>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
        <p:nvSpPr>
          <p:cNvPr id="5" name="Picture Placeholder 4">
            <a:extLst>
              <a:ext uri="{FF2B5EF4-FFF2-40B4-BE49-F238E27FC236}">
                <a16:creationId xmlns:a16="http://schemas.microsoft.com/office/drawing/2014/main" id="{50DAE57F-0000-43E9-8A9D-28F8B501F94C}"/>
              </a:ext>
            </a:extLst>
          </p:cNvPr>
          <p:cNvSpPr>
            <a:spLocks noGrp="1"/>
          </p:cNvSpPr>
          <p:nvPr>
            <p:ph type="pic" sz="quarter" idx="25"/>
          </p:nvPr>
        </p:nvSpPr>
        <p:spPr/>
      </p:sp>
    </p:spTree>
    <p:extLst>
      <p:ext uri="{BB962C8B-B14F-4D97-AF65-F5344CB8AC3E}">
        <p14:creationId xmlns:p14="http://schemas.microsoft.com/office/powerpoint/2010/main" val="12514879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20</a:t>
            </a:fld>
            <a:endParaRPr lang="en-US" dirty="0"/>
          </a:p>
        </p:txBody>
      </p:sp>
      <p:sp>
        <p:nvSpPr>
          <p:cNvPr id="3" name="Title 2"/>
          <p:cNvSpPr>
            <a:spLocks noGrp="1"/>
          </p:cNvSpPr>
          <p:nvPr>
            <p:ph type="title" idx="4294967295"/>
          </p:nvPr>
        </p:nvSpPr>
        <p:spPr>
          <a:xfrm>
            <a:off x="838200" y="481013"/>
            <a:ext cx="10515600" cy="679450"/>
          </a:xfrm>
        </p:spPr>
        <p:txBody>
          <a:bodyPr/>
          <a:lstStyle/>
          <a:p>
            <a:r>
              <a:rPr lang="en-US" b="1" dirty="0"/>
              <a:t>Text Single Column</a:t>
            </a:r>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a:t>
            </a:r>
            <a:r>
              <a:rPr lang="en-US" sz="1400" dirty="0" err="1"/>
              <a:t>dataz</a:t>
            </a:r>
            <a:endParaRPr lang="en-US" sz="1400" dirty="0"/>
          </a:p>
        </p:txBody>
      </p:sp>
      <p:sp>
        <p:nvSpPr>
          <p:cNvPr id="39" name="Rectangle 38">
            <a:extLst>
              <a:ext uri="{FF2B5EF4-FFF2-40B4-BE49-F238E27FC236}">
                <a16:creationId xmlns:a16="http://schemas.microsoft.com/office/drawing/2014/main" id="{D3CEDB35-8E3B-4B2F-BCB5-8E40666FF912}"/>
              </a:ext>
            </a:extLst>
          </p:cNvPr>
          <p:cNvSpPr/>
          <p:nvPr/>
        </p:nvSpPr>
        <p:spPr>
          <a:xfrm>
            <a:off x="3884675" y="2199400"/>
            <a:ext cx="2129392" cy="3421939"/>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Rectangle 40">
            <a:extLst>
              <a:ext uri="{FF2B5EF4-FFF2-40B4-BE49-F238E27FC236}">
                <a16:creationId xmlns:a16="http://schemas.microsoft.com/office/drawing/2014/main" id="{F1D389D0-7091-4045-925F-14B20ECA8759}"/>
              </a:ext>
            </a:extLst>
          </p:cNvPr>
          <p:cNvSpPr/>
          <p:nvPr/>
        </p:nvSpPr>
        <p:spPr>
          <a:xfrm>
            <a:off x="8471189" y="2199400"/>
            <a:ext cx="2129392" cy="3421939"/>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Rectangle 41">
            <a:extLst>
              <a:ext uri="{FF2B5EF4-FFF2-40B4-BE49-F238E27FC236}">
                <a16:creationId xmlns:a16="http://schemas.microsoft.com/office/drawing/2014/main" id="{6E4E97EF-E29D-432A-9E9F-092FAE432E80}"/>
              </a:ext>
            </a:extLst>
          </p:cNvPr>
          <p:cNvSpPr/>
          <p:nvPr/>
        </p:nvSpPr>
        <p:spPr>
          <a:xfrm>
            <a:off x="4115162" y="2656725"/>
            <a:ext cx="1668418" cy="2507289"/>
          </a:xfrm>
          <a:prstGeom prst="rect">
            <a:avLst/>
          </a:prstGeom>
        </p:spPr>
        <p:txBody>
          <a:bodyPr wrap="square">
            <a:spAutoFit/>
          </a:bodyPr>
          <a:lstStyle/>
          <a:p>
            <a:pPr algn="ctr">
              <a:lnSpc>
                <a:spcPct val="120000"/>
              </a:lnSpc>
            </a:pPr>
            <a:r>
              <a:rPr lang="en-US" sz="1200" b="1"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reliability. By using simple alignments we have strength and the </a:t>
            </a:r>
            <a:r>
              <a:rPr lang="en-US" sz="1200" b="1" dirty="0" err="1">
                <a:latin typeface="Lato" panose="020F0502020204030203" pitchFamily="34" charset="0"/>
                <a:ea typeface="Lato" panose="020F0502020204030203" pitchFamily="34" charset="0"/>
                <a:cs typeface="Lato" panose="020F0502020204030203" pitchFamily="34" charset="0"/>
                <a:sym typeface="Montserrat-Regular" charset="0"/>
              </a:rPr>
              <a:t>spaciousn</a:t>
            </a:r>
            <a:r>
              <a:rPr lang="en-US" sz="1200" b="1" dirty="0">
                <a:latin typeface="Lato" panose="020F0502020204030203" pitchFamily="34" charset="0"/>
                <a:ea typeface="Lato" panose="020F0502020204030203" pitchFamily="34" charset="0"/>
                <a:cs typeface="Lato" panose="020F0502020204030203" pitchFamily="34" charset="0"/>
                <a:sym typeface="Montserrat-Regular" charset="0"/>
              </a:rPr>
              <a:t> contributes to the aesthetics meant to project an professionalism</a:t>
            </a:r>
          </a:p>
        </p:txBody>
      </p:sp>
      <p:sp>
        <p:nvSpPr>
          <p:cNvPr id="43" name="Rectangle 42">
            <a:extLst>
              <a:ext uri="{FF2B5EF4-FFF2-40B4-BE49-F238E27FC236}">
                <a16:creationId xmlns:a16="http://schemas.microsoft.com/office/drawing/2014/main" id="{623DA0CC-8F50-46B8-BBC6-898D7698A3E0}"/>
              </a:ext>
            </a:extLst>
          </p:cNvPr>
          <p:cNvSpPr/>
          <p:nvPr/>
        </p:nvSpPr>
        <p:spPr>
          <a:xfrm>
            <a:off x="8701676" y="2656725"/>
            <a:ext cx="1668418" cy="2507289"/>
          </a:xfrm>
          <a:prstGeom prst="rect">
            <a:avLst/>
          </a:prstGeom>
        </p:spPr>
        <p:txBody>
          <a:bodyPr wrap="square">
            <a:spAutoFit/>
          </a:bodyPr>
          <a:lstStyle/>
          <a:p>
            <a:pPr algn="ctr">
              <a:lnSpc>
                <a:spcPct val="120000"/>
              </a:lnSpc>
            </a:pPr>
            <a:r>
              <a:rPr lang="en-US" sz="1200" b="1"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reliability. By using simple alignments we have strength and the </a:t>
            </a:r>
            <a:r>
              <a:rPr lang="en-US" sz="1200" b="1" dirty="0" err="1">
                <a:latin typeface="Lato" panose="020F0502020204030203" pitchFamily="34" charset="0"/>
                <a:ea typeface="Lato" panose="020F0502020204030203" pitchFamily="34" charset="0"/>
                <a:cs typeface="Lato" panose="020F0502020204030203" pitchFamily="34" charset="0"/>
                <a:sym typeface="Montserrat-Regular" charset="0"/>
              </a:rPr>
              <a:t>spaciousn</a:t>
            </a:r>
            <a:r>
              <a:rPr lang="en-US" sz="1200" b="1" dirty="0">
                <a:latin typeface="Lato" panose="020F0502020204030203" pitchFamily="34" charset="0"/>
                <a:ea typeface="Lato" panose="020F0502020204030203" pitchFamily="34" charset="0"/>
                <a:cs typeface="Lato" panose="020F0502020204030203" pitchFamily="34" charset="0"/>
                <a:sym typeface="Montserrat-Regular" charset="0"/>
              </a:rPr>
              <a:t> contributes to the aesthetics meant to project an professionalism</a:t>
            </a:r>
          </a:p>
        </p:txBody>
      </p:sp>
      <p:sp>
        <p:nvSpPr>
          <p:cNvPr id="5" name="Picture Placeholder 4">
            <a:extLst>
              <a:ext uri="{FF2B5EF4-FFF2-40B4-BE49-F238E27FC236}">
                <a16:creationId xmlns:a16="http://schemas.microsoft.com/office/drawing/2014/main" id="{1C1A21B4-5AB5-479B-99B2-8216B694AEAC}"/>
              </a:ext>
            </a:extLst>
          </p:cNvPr>
          <p:cNvSpPr>
            <a:spLocks noGrp="1"/>
          </p:cNvSpPr>
          <p:nvPr>
            <p:ph type="pic" sz="quarter" idx="207"/>
          </p:nvPr>
        </p:nvSpPr>
        <p:spPr/>
      </p:sp>
      <p:sp>
        <p:nvSpPr>
          <p:cNvPr id="7" name="Picture Placeholder 6">
            <a:extLst>
              <a:ext uri="{FF2B5EF4-FFF2-40B4-BE49-F238E27FC236}">
                <a16:creationId xmlns:a16="http://schemas.microsoft.com/office/drawing/2014/main" id="{98096A53-D1EA-4BEB-86E6-93843F7FAE0E}"/>
              </a:ext>
            </a:extLst>
          </p:cNvPr>
          <p:cNvSpPr>
            <a:spLocks noGrp="1"/>
          </p:cNvSpPr>
          <p:nvPr>
            <p:ph type="pic" sz="quarter" idx="208"/>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21</a:t>
            </a:fld>
            <a:endParaRPr lang="en-US" dirty="0"/>
          </a:p>
        </p:txBody>
      </p:sp>
      <p:sp>
        <p:nvSpPr>
          <p:cNvPr id="5" name="Title 4">
            <a:extLst>
              <a:ext uri="{FF2B5EF4-FFF2-40B4-BE49-F238E27FC236}">
                <a16:creationId xmlns:a16="http://schemas.microsoft.com/office/drawing/2014/main" id="{AC098D14-EA28-4F40-855A-068C1A07B78F}"/>
              </a:ext>
            </a:extLst>
          </p:cNvPr>
          <p:cNvSpPr>
            <a:spLocks noGrp="1"/>
          </p:cNvSpPr>
          <p:nvPr>
            <p:ph type="title" idx="4294967295"/>
          </p:nvPr>
        </p:nvSpPr>
        <p:spPr>
          <a:xfrm>
            <a:off x="838200" y="481013"/>
            <a:ext cx="10515600" cy="679450"/>
          </a:xfrm>
        </p:spPr>
        <p:txBody>
          <a:bodyPr/>
          <a:lstStyle/>
          <a:p>
            <a:r>
              <a:rPr lang="en-US" b="1" dirty="0"/>
              <a:t>Square Image</a:t>
            </a:r>
          </a:p>
        </p:txBody>
      </p:sp>
      <p:sp>
        <p:nvSpPr>
          <p:cNvPr id="6" name="Subtitle 5">
            <a:extLst>
              <a:ext uri="{FF2B5EF4-FFF2-40B4-BE49-F238E27FC236}">
                <a16:creationId xmlns:a16="http://schemas.microsoft.com/office/drawing/2014/main" id="{1654F4F8-A74B-4625-8211-D34C2EA5FE7B}"/>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3" name="Parallelogram 22">
            <a:extLst>
              <a:ext uri="{FF2B5EF4-FFF2-40B4-BE49-F238E27FC236}">
                <a16:creationId xmlns:a16="http://schemas.microsoft.com/office/drawing/2014/main" id="{13252E4F-350E-4169-8D16-540E48D6C0EA}"/>
              </a:ext>
            </a:extLst>
          </p:cNvPr>
          <p:cNvSpPr/>
          <p:nvPr/>
        </p:nvSpPr>
        <p:spPr>
          <a:xfrm>
            <a:off x="5687606" y="2020336"/>
            <a:ext cx="5675084" cy="3947886"/>
          </a:xfrm>
          <a:prstGeom prst="parallelogram">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a:extLst>
              <a:ext uri="{FF2B5EF4-FFF2-40B4-BE49-F238E27FC236}">
                <a16:creationId xmlns:a16="http://schemas.microsoft.com/office/drawing/2014/main" id="{FA2EA039-13DA-4F10-8B74-A82F986ABFE8}"/>
              </a:ext>
            </a:extLst>
          </p:cNvPr>
          <p:cNvSpPr/>
          <p:nvPr/>
        </p:nvSpPr>
        <p:spPr>
          <a:xfrm>
            <a:off x="6965392" y="2422342"/>
            <a:ext cx="3119512" cy="3143874"/>
          </a:xfrm>
          <a:prstGeom prst="rect">
            <a:avLst/>
          </a:prstGeom>
        </p:spPr>
        <p:txBody>
          <a:bodyPr wrap="square">
            <a:spAutoFit/>
          </a:bodyPr>
          <a:lstStyle/>
          <a:p>
            <a:pPr algn="ctr">
              <a:lnSpc>
                <a:spcPts val="2000"/>
              </a:lnSpc>
            </a:pPr>
            <a:r>
              <a:rPr lang="en-US" sz="1200" b="1" dirty="0">
                <a:solidFill>
                  <a:schemeClr val="bg1"/>
                </a:solidFill>
                <a:latin typeface="Roboto" panose="02000000000000000000" pitchFamily="2" charset="0"/>
                <a:ea typeface="Roboto" panose="02000000000000000000" pitchFamily="2" charset="0"/>
              </a:rPr>
              <a:t>Lorem Ipsum</a:t>
            </a:r>
            <a:r>
              <a:rPr lang="en-US" sz="1200" dirty="0">
                <a:solidFill>
                  <a:schemeClr val="bg1"/>
                </a:solidFill>
                <a:latin typeface="Roboto" panose="02000000000000000000" pitchFamily="2" charset="0"/>
                <a:ea typeface="Roboto" panose="02000000000000000000" pitchFamily="2" charset="0"/>
              </a:rPr>
              <a:t> is simply dummy text of the printing the 1500s, when an unknown printer took a galley of type and scrambled it to make a type specimen book. It has survived not only five centuries, but also the leap into electronic typesetting, remaining essentially unchanged. It was </a:t>
            </a:r>
            <a:r>
              <a:rPr lang="en-US" sz="1200" dirty="0" err="1">
                <a:solidFill>
                  <a:schemeClr val="bg1"/>
                </a:solidFill>
                <a:latin typeface="Roboto" panose="02000000000000000000" pitchFamily="2" charset="0"/>
                <a:ea typeface="Roboto" panose="02000000000000000000" pitchFamily="2" charset="0"/>
              </a:rPr>
              <a:t>popularised</a:t>
            </a:r>
            <a:r>
              <a:rPr lang="en-US" sz="1200" dirty="0">
                <a:solidFill>
                  <a:schemeClr val="bg1"/>
                </a:solidFill>
                <a:latin typeface="Roboto" panose="02000000000000000000" pitchFamily="2" charset="0"/>
                <a:ea typeface="Roboto" panose="02000000000000000000" pitchFamily="2" charset="0"/>
              </a:rPr>
              <a:t> in the 1960s with the release of </a:t>
            </a:r>
            <a:r>
              <a:rPr lang="en-US" sz="1200" dirty="0" err="1">
                <a:solidFill>
                  <a:schemeClr val="bg1"/>
                </a:solidFill>
                <a:latin typeface="Roboto" panose="02000000000000000000" pitchFamily="2" charset="0"/>
                <a:ea typeface="Roboto" panose="02000000000000000000" pitchFamily="2" charset="0"/>
              </a:rPr>
              <a:t>Letraset</a:t>
            </a:r>
            <a:r>
              <a:rPr lang="en-US" sz="1200" dirty="0">
                <a:solidFill>
                  <a:schemeClr val="bg1"/>
                </a:solidFill>
                <a:latin typeface="Roboto" panose="02000000000000000000" pitchFamily="2" charset="0"/>
                <a:ea typeface="Roboto" panose="02000000000000000000" pitchFamily="2" charset="0"/>
              </a:rPr>
              <a:t> sheets containing Lorem Ipsum passages, and more recently with desktop publishing software like Aldus PageMaker including versions of Lorem</a:t>
            </a:r>
          </a:p>
        </p:txBody>
      </p:sp>
      <p:sp>
        <p:nvSpPr>
          <p:cNvPr id="4" name="Picture Placeholder 3">
            <a:extLst>
              <a:ext uri="{FF2B5EF4-FFF2-40B4-BE49-F238E27FC236}">
                <a16:creationId xmlns:a16="http://schemas.microsoft.com/office/drawing/2014/main" id="{A5F42438-DCAA-46B2-B7AA-C590539423A5}"/>
              </a:ext>
            </a:extLst>
          </p:cNvPr>
          <p:cNvSpPr>
            <a:spLocks noGrp="1"/>
          </p:cNvSpPr>
          <p:nvPr>
            <p:ph type="pic" sz="quarter" idx="207"/>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22</a:t>
            </a:fld>
            <a:endParaRPr lang="en-US" dirty="0"/>
          </a:p>
        </p:txBody>
      </p:sp>
      <p:sp>
        <p:nvSpPr>
          <p:cNvPr id="5" name="Title 4">
            <a:extLst>
              <a:ext uri="{FF2B5EF4-FFF2-40B4-BE49-F238E27FC236}">
                <a16:creationId xmlns:a16="http://schemas.microsoft.com/office/drawing/2014/main" id="{AC098D14-EA28-4F40-855A-068C1A07B78F}"/>
              </a:ext>
            </a:extLst>
          </p:cNvPr>
          <p:cNvSpPr>
            <a:spLocks noGrp="1"/>
          </p:cNvSpPr>
          <p:nvPr>
            <p:ph type="title" idx="4294967295"/>
          </p:nvPr>
        </p:nvSpPr>
        <p:spPr>
          <a:xfrm>
            <a:off x="838200" y="481013"/>
            <a:ext cx="10515600" cy="679450"/>
          </a:xfrm>
        </p:spPr>
        <p:txBody>
          <a:bodyPr/>
          <a:lstStyle/>
          <a:p>
            <a:r>
              <a:rPr lang="en-US" b="1" dirty="0"/>
              <a:t>Square Image</a:t>
            </a:r>
          </a:p>
        </p:txBody>
      </p:sp>
      <p:sp>
        <p:nvSpPr>
          <p:cNvPr id="6" name="Subtitle 5">
            <a:extLst>
              <a:ext uri="{FF2B5EF4-FFF2-40B4-BE49-F238E27FC236}">
                <a16:creationId xmlns:a16="http://schemas.microsoft.com/office/drawing/2014/main" id="{1654F4F8-A74B-4625-8211-D34C2EA5FE7B}"/>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Rectangle 1">
            <a:extLst>
              <a:ext uri="{FF2B5EF4-FFF2-40B4-BE49-F238E27FC236}">
                <a16:creationId xmlns:a16="http://schemas.microsoft.com/office/drawing/2014/main" id="{1DC7323A-2DCC-4E30-AC5A-CC5C90EF2B38}"/>
              </a:ext>
            </a:extLst>
          </p:cNvPr>
          <p:cNvSpPr/>
          <p:nvPr/>
        </p:nvSpPr>
        <p:spPr>
          <a:xfrm>
            <a:off x="0" y="1814512"/>
            <a:ext cx="12192000" cy="2147888"/>
          </a:xfrm>
          <a:prstGeom prst="rect">
            <a:avLst/>
          </a:prstGeom>
          <a:solidFill>
            <a:schemeClr val="accent2">
              <a:alpha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a:extLst>
              <a:ext uri="{FF2B5EF4-FFF2-40B4-BE49-F238E27FC236}">
                <a16:creationId xmlns:a16="http://schemas.microsoft.com/office/drawing/2014/main" id="{AC23E180-D35E-4A91-8396-94A81EFE8497}"/>
              </a:ext>
            </a:extLst>
          </p:cNvPr>
          <p:cNvSpPr/>
          <p:nvPr/>
        </p:nvSpPr>
        <p:spPr>
          <a:xfrm>
            <a:off x="1166405" y="2470681"/>
            <a:ext cx="9859190" cy="835550"/>
          </a:xfrm>
          <a:prstGeom prst="rect">
            <a:avLst/>
          </a:prstGeom>
        </p:spPr>
        <p:txBody>
          <a:bodyPr wrap="square">
            <a:spAutoFit/>
          </a:bodyPr>
          <a:lstStyle/>
          <a:p>
            <a:pPr algn="ctr">
              <a:lnSpc>
                <a:spcPts val="2000"/>
              </a:lnSpc>
            </a:pPr>
            <a:r>
              <a:rPr lang="en-US" sz="1200" b="1" dirty="0">
                <a:solidFill>
                  <a:schemeClr val="bg1"/>
                </a:solidFill>
                <a:latin typeface="Roboto" panose="02000000000000000000" pitchFamily="2" charset="0"/>
                <a:ea typeface="Roboto" panose="02000000000000000000" pitchFamily="2" charset="0"/>
              </a:rPr>
              <a:t>Lorem Ipsum</a:t>
            </a:r>
            <a:r>
              <a:rPr lang="en-US" sz="1200" dirty="0">
                <a:solidFill>
                  <a:schemeClr val="bg1"/>
                </a:solidFill>
                <a:latin typeface="Roboto" panose="02000000000000000000" pitchFamily="2" charset="0"/>
                <a:ea typeface="Roboto" panose="02000000000000000000" pitchFamily="2" charset="0"/>
              </a:rPr>
              <a:t> is simply dummy text of the printing the 1500s, when an unknown printer took a galley of type and scrambled it to make a type specimen book. It has survived not only five centuries, but also the leap into electronic typesetting, remaining essentially unchanged. It was software like Aldus PageMaker including versions of Lorem</a:t>
            </a:r>
          </a:p>
        </p:txBody>
      </p:sp>
      <p:sp>
        <p:nvSpPr>
          <p:cNvPr id="4" name="Picture Placeholder 3">
            <a:extLst>
              <a:ext uri="{FF2B5EF4-FFF2-40B4-BE49-F238E27FC236}">
                <a16:creationId xmlns:a16="http://schemas.microsoft.com/office/drawing/2014/main" id="{44C20972-CDE3-4AF2-BAE0-1CAA2A67DD94}"/>
              </a:ext>
            </a:extLst>
          </p:cNvPr>
          <p:cNvSpPr>
            <a:spLocks noGrp="1"/>
          </p:cNvSpPr>
          <p:nvPr>
            <p:ph type="pic" sz="quarter" idx="207"/>
          </p:nvPr>
        </p:nvSpPr>
        <p:spPr/>
      </p:sp>
    </p:spTree>
    <p:extLst>
      <p:ext uri="{BB962C8B-B14F-4D97-AF65-F5344CB8AC3E}">
        <p14:creationId xmlns:p14="http://schemas.microsoft.com/office/powerpoint/2010/main" val="115409956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23</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a:p>
            <a:endParaRPr lang="en-US" sz="1400" dirty="0"/>
          </a:p>
        </p:txBody>
      </p:sp>
      <p:sp>
        <p:nvSpPr>
          <p:cNvPr id="9" name="Rectangle 8">
            <a:extLst>
              <a:ext uri="{FF2B5EF4-FFF2-40B4-BE49-F238E27FC236}">
                <a16:creationId xmlns:a16="http://schemas.microsoft.com/office/drawing/2014/main" id="{8BF30995-C73E-4836-BB78-629C48BC1458}"/>
              </a:ext>
            </a:extLst>
          </p:cNvPr>
          <p:cNvSpPr/>
          <p:nvPr/>
        </p:nvSpPr>
        <p:spPr>
          <a:xfrm>
            <a:off x="939801" y="2096087"/>
            <a:ext cx="3533725" cy="3629464"/>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AA35CE9D-2455-49F0-9564-51175F624A41}"/>
              </a:ext>
            </a:extLst>
          </p:cNvPr>
          <p:cNvGrpSpPr/>
          <p:nvPr/>
        </p:nvGrpSpPr>
        <p:grpSpPr>
          <a:xfrm>
            <a:off x="1374973" y="2469983"/>
            <a:ext cx="2663380" cy="2881672"/>
            <a:chOff x="1390003" y="2531365"/>
            <a:chExt cx="2663380" cy="2881672"/>
          </a:xfrm>
        </p:grpSpPr>
        <p:sp>
          <p:nvSpPr>
            <p:cNvPr id="11" name="TextBox 10">
              <a:extLst>
                <a:ext uri="{FF2B5EF4-FFF2-40B4-BE49-F238E27FC236}">
                  <a16:creationId xmlns:a16="http://schemas.microsoft.com/office/drawing/2014/main" id="{F21DF5EA-2CA5-477A-8A1B-7560B020FBC5}"/>
                </a:ext>
              </a:extLst>
            </p:cNvPr>
            <p:cNvSpPr txBox="1"/>
            <p:nvPr/>
          </p:nvSpPr>
          <p:spPr>
            <a:xfrm>
              <a:off x="1390003" y="2531365"/>
              <a:ext cx="1843315" cy="707886"/>
            </a:xfrm>
            <a:prstGeom prst="rect">
              <a:avLst/>
            </a:prstGeom>
            <a:noFill/>
          </p:spPr>
          <p:txBody>
            <a:bodyPr wrap="square" rtlCol="0">
              <a:spAutoFit/>
            </a:bodyPr>
            <a:lstStyle/>
            <a:p>
              <a:r>
                <a:rPr lang="en-US" sz="1500" dirty="0">
                  <a:solidFill>
                    <a:schemeClr val="bg1"/>
                  </a:solidFill>
                  <a:latin typeface="Roboto" panose="02000000000000000000" pitchFamily="2" charset="0"/>
                  <a:ea typeface="Roboto" panose="02000000000000000000" pitchFamily="2" charset="0"/>
                </a:rPr>
                <a:t>AWESOME</a:t>
              </a:r>
            </a:p>
            <a:p>
              <a:r>
                <a:rPr lang="en-US" sz="2500" b="1" dirty="0">
                  <a:solidFill>
                    <a:schemeClr val="bg1"/>
                  </a:solidFill>
                  <a:latin typeface="Roboto" panose="02000000000000000000" pitchFamily="2" charset="0"/>
                  <a:ea typeface="Roboto" panose="02000000000000000000" pitchFamily="2" charset="0"/>
                </a:rPr>
                <a:t>HEADLINE</a:t>
              </a:r>
            </a:p>
          </p:txBody>
        </p:sp>
        <p:sp>
          <p:nvSpPr>
            <p:cNvPr id="12" name="Rectangle 9">
              <a:extLst>
                <a:ext uri="{FF2B5EF4-FFF2-40B4-BE49-F238E27FC236}">
                  <a16:creationId xmlns:a16="http://schemas.microsoft.com/office/drawing/2014/main" id="{3A2CF85B-4D9E-4079-B5DA-C99ADE01EA40}"/>
                </a:ext>
              </a:extLst>
            </p:cNvPr>
            <p:cNvSpPr>
              <a:spLocks/>
            </p:cNvSpPr>
            <p:nvPr/>
          </p:nvSpPr>
          <p:spPr bwMode="auto">
            <a:xfrm>
              <a:off x="1501547" y="3543670"/>
              <a:ext cx="2551836" cy="186936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600"/>
                </a:lnSpc>
              </a:pPr>
              <a:r>
                <a:rPr lang="en-US" sz="1200" dirty="0">
                  <a:solidFill>
                    <a:schemeClr val="bg1"/>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is meant to project an image of professionalism simple alignments we have created a very of the layout design is meant to the project an image and the best alignments we have created a very of the layout design is meant to the project an image and the best</a:t>
              </a:r>
            </a:p>
          </p:txBody>
        </p:sp>
        <p:cxnSp>
          <p:nvCxnSpPr>
            <p:cNvPr id="13" name="Straight Connector 12">
              <a:extLst>
                <a:ext uri="{FF2B5EF4-FFF2-40B4-BE49-F238E27FC236}">
                  <a16:creationId xmlns:a16="http://schemas.microsoft.com/office/drawing/2014/main" id="{BC563082-097C-4276-9D61-C26C64B1C6ED}"/>
                </a:ext>
              </a:extLst>
            </p:cNvPr>
            <p:cNvCxnSpPr/>
            <p:nvPr/>
          </p:nvCxnSpPr>
          <p:spPr>
            <a:xfrm>
              <a:off x="1501547" y="3351803"/>
              <a:ext cx="751794" cy="0"/>
            </a:xfrm>
            <a:prstGeom prst="line">
              <a:avLst/>
            </a:prstGeom>
            <a:ln w="38100">
              <a:solidFill>
                <a:schemeClr val="bg1"/>
              </a:solidFill>
            </a:ln>
          </p:spPr>
          <p:style>
            <a:lnRef idx="1">
              <a:schemeClr val="accent1"/>
            </a:lnRef>
            <a:fillRef idx="0">
              <a:schemeClr val="accent1"/>
            </a:fillRef>
            <a:effectRef idx="0">
              <a:schemeClr val="accent1"/>
            </a:effectRef>
            <a:fontRef idx="minor">
              <a:schemeClr val="tx1"/>
            </a:fontRef>
          </p:style>
        </p:cxnSp>
      </p:grpSp>
      <p:sp>
        <p:nvSpPr>
          <p:cNvPr id="3" name="Picture Placeholder 2">
            <a:extLst>
              <a:ext uri="{FF2B5EF4-FFF2-40B4-BE49-F238E27FC236}">
                <a16:creationId xmlns:a16="http://schemas.microsoft.com/office/drawing/2014/main" id="{13A6A704-C8AA-4BFE-A6A9-749931B402DE}"/>
              </a:ext>
            </a:extLst>
          </p:cNvPr>
          <p:cNvSpPr>
            <a:spLocks noGrp="1"/>
          </p:cNvSpPr>
          <p:nvPr>
            <p:ph type="pic" sz="quarter" idx="207"/>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24</a:t>
            </a:fld>
            <a:endParaRPr lang="en-US" dirty="0"/>
          </a:p>
        </p:txBody>
      </p:sp>
      <p:sp>
        <p:nvSpPr>
          <p:cNvPr id="4" name="Title 3">
            <a:extLst>
              <a:ext uri="{FF2B5EF4-FFF2-40B4-BE49-F238E27FC236}">
                <a16:creationId xmlns:a16="http://schemas.microsoft.com/office/drawing/2014/main" id="{6182FCBF-0A34-4C0C-B772-1B23953E4B8C}"/>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6" name="Subtitle 5">
            <a:extLst>
              <a:ext uri="{FF2B5EF4-FFF2-40B4-BE49-F238E27FC236}">
                <a16:creationId xmlns:a16="http://schemas.microsoft.com/office/drawing/2014/main" id="{FAC6068B-D227-460B-92F5-B19E12597E8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8" name="Rectangle 7">
            <a:extLst>
              <a:ext uri="{FF2B5EF4-FFF2-40B4-BE49-F238E27FC236}">
                <a16:creationId xmlns:a16="http://schemas.microsoft.com/office/drawing/2014/main" id="{D29BF6AB-C576-43AD-AF62-F09153211968}"/>
              </a:ext>
            </a:extLst>
          </p:cNvPr>
          <p:cNvSpPr/>
          <p:nvPr/>
        </p:nvSpPr>
        <p:spPr>
          <a:xfrm>
            <a:off x="7715250" y="2119106"/>
            <a:ext cx="3638550" cy="2700544"/>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 name="Group 2">
            <a:extLst>
              <a:ext uri="{FF2B5EF4-FFF2-40B4-BE49-F238E27FC236}">
                <a16:creationId xmlns:a16="http://schemas.microsoft.com/office/drawing/2014/main" id="{7F15A87E-0E3B-4CCF-AFCA-D148C7BF9040}"/>
              </a:ext>
            </a:extLst>
          </p:cNvPr>
          <p:cNvGrpSpPr/>
          <p:nvPr/>
        </p:nvGrpSpPr>
        <p:grpSpPr>
          <a:xfrm>
            <a:off x="7976031" y="2551830"/>
            <a:ext cx="3116989" cy="1835096"/>
            <a:chOff x="7932011" y="2564211"/>
            <a:chExt cx="3116989" cy="1835096"/>
          </a:xfrm>
        </p:grpSpPr>
        <p:sp>
          <p:nvSpPr>
            <p:cNvPr id="11" name="TextBox 10">
              <a:extLst>
                <a:ext uri="{FF2B5EF4-FFF2-40B4-BE49-F238E27FC236}">
                  <a16:creationId xmlns:a16="http://schemas.microsoft.com/office/drawing/2014/main" id="{1C9B4085-514B-43CD-9DD7-76DD72C77331}"/>
                </a:ext>
              </a:extLst>
            </p:cNvPr>
            <p:cNvSpPr txBox="1"/>
            <p:nvPr/>
          </p:nvSpPr>
          <p:spPr>
            <a:xfrm>
              <a:off x="7932011" y="3512974"/>
              <a:ext cx="3116989" cy="886333"/>
            </a:xfrm>
            <a:prstGeom prst="rect">
              <a:avLst/>
            </a:prstGeom>
            <a:noFill/>
          </p:spPr>
          <p:txBody>
            <a:bodyPr wrap="square" numCol="1" spcCol="457200" rtlCol="0">
              <a:spAutoFit/>
            </a:bodyPr>
            <a:lstStyle/>
            <a:p>
              <a:pPr>
                <a:lnSpc>
                  <a:spcPts val="1600"/>
                </a:lnSpc>
              </a:pPr>
              <a:r>
                <a:rPr lang="en-US" sz="900" dirty="0">
                  <a:latin typeface="Lato" panose="020F0502020204030203" pitchFamily="34" charset="0"/>
                  <a:ea typeface="Lato" panose="020F0502020204030203" pitchFamily="34" charset="0"/>
                  <a:cs typeface="Lato" panose="020F0502020204030203" pitchFamily="34" charset="0"/>
                </a:rPr>
                <a:t>Lesser first day kind god us earth. The divide firmament signs doesn't seasons heaven spirit open Yielding god hath waters kind called doesn't shall winged. From firmament winged. From firmament and,</a:t>
              </a:r>
            </a:p>
          </p:txBody>
        </p:sp>
        <p:sp>
          <p:nvSpPr>
            <p:cNvPr id="16" name="TextBox 15">
              <a:extLst>
                <a:ext uri="{FF2B5EF4-FFF2-40B4-BE49-F238E27FC236}">
                  <a16:creationId xmlns:a16="http://schemas.microsoft.com/office/drawing/2014/main" id="{A27A49CD-98BB-4743-BCB8-8930BB3D47EB}"/>
                </a:ext>
              </a:extLst>
            </p:cNvPr>
            <p:cNvSpPr txBox="1"/>
            <p:nvPr/>
          </p:nvSpPr>
          <p:spPr>
            <a:xfrm>
              <a:off x="7932011" y="2564211"/>
              <a:ext cx="2278789" cy="864789"/>
            </a:xfrm>
            <a:prstGeom prst="rect">
              <a:avLst/>
            </a:prstGeom>
            <a:noFill/>
          </p:spPr>
          <p:txBody>
            <a:bodyPr wrap="square" rtlCol="0">
              <a:spAutoFit/>
            </a:bodyPr>
            <a:lstStyle/>
            <a:p>
              <a:pPr>
                <a:lnSpc>
                  <a:spcPts val="3000"/>
                </a:lnSpc>
              </a:pPr>
              <a:r>
                <a:rPr lang="en-US" sz="3200" b="1" spc="-100" dirty="0">
                  <a:solidFill>
                    <a:schemeClr val="tx1">
                      <a:alpha val="19000"/>
                    </a:schemeClr>
                  </a:solidFill>
                  <a:latin typeface="Roboto" panose="02000000000000000000" pitchFamily="2" charset="0"/>
                  <a:ea typeface="Roboto" panose="02000000000000000000" pitchFamily="2" charset="0"/>
                  <a:cs typeface="Montserrat" charset="0"/>
                </a:rPr>
                <a:t>Map</a:t>
              </a:r>
              <a:r>
                <a:rPr lang="en-US" sz="3000" b="1" spc="-100" dirty="0">
                  <a:solidFill>
                    <a:srgbClr val="BFBFBF">
                      <a:alpha val="19000"/>
                    </a:srgbClr>
                  </a:solidFill>
                  <a:latin typeface="Montserrat" charset="0"/>
                  <a:ea typeface="Montserrat" charset="0"/>
                  <a:cs typeface="Montserrat" charset="0"/>
                </a:rPr>
                <a:t> </a:t>
              </a:r>
              <a:r>
                <a:rPr lang="en-US" sz="3000" spc="-100" dirty="0">
                  <a:latin typeface="Lato" panose="020F0502020204030203" pitchFamily="34" charset="0"/>
                  <a:ea typeface="Lato" panose="020F0502020204030203" pitchFamily="34" charset="0"/>
                  <a:cs typeface="Lato" panose="020F0502020204030203" pitchFamily="34" charset="0"/>
                </a:rPr>
                <a:t>Project</a:t>
              </a:r>
            </a:p>
            <a:p>
              <a:pPr>
                <a:lnSpc>
                  <a:spcPts val="3000"/>
                </a:lnSpc>
              </a:pPr>
              <a:r>
                <a:rPr lang="en-US" sz="3200" b="1" spc="-100" dirty="0">
                  <a:latin typeface="Lato" panose="020F0502020204030203" pitchFamily="34" charset="0"/>
                  <a:ea typeface="Lato" panose="020F0502020204030203" pitchFamily="34" charset="0"/>
                  <a:cs typeface="Lato" panose="020F0502020204030203" pitchFamily="34" charset="0"/>
                </a:rPr>
                <a:t>Location</a:t>
              </a:r>
            </a:p>
          </p:txBody>
        </p:sp>
      </p:grpSp>
      <p:sp>
        <p:nvSpPr>
          <p:cNvPr id="12" name="Rectangle 11">
            <a:extLst>
              <a:ext uri="{FF2B5EF4-FFF2-40B4-BE49-F238E27FC236}">
                <a16:creationId xmlns:a16="http://schemas.microsoft.com/office/drawing/2014/main" id="{CCE26FDA-01C7-4EDE-A800-E6795A84B5F8}"/>
              </a:ext>
            </a:extLst>
          </p:cNvPr>
          <p:cNvSpPr/>
          <p:nvPr/>
        </p:nvSpPr>
        <p:spPr>
          <a:xfrm>
            <a:off x="1166405" y="5252374"/>
            <a:ext cx="9859190" cy="835550"/>
          </a:xfrm>
          <a:prstGeom prst="rect">
            <a:avLst/>
          </a:prstGeom>
        </p:spPr>
        <p:txBody>
          <a:bodyPr wrap="square">
            <a:spAutoFit/>
          </a:bodyPr>
          <a:lstStyle/>
          <a:p>
            <a:pPr algn="ctr">
              <a:lnSpc>
                <a:spcPts val="2000"/>
              </a:lnSpc>
            </a:pPr>
            <a:r>
              <a:rPr lang="en-US" sz="1200" b="1" dirty="0">
                <a:latin typeface="Roboto" panose="02000000000000000000" pitchFamily="2" charset="0"/>
                <a:ea typeface="Roboto" panose="02000000000000000000" pitchFamily="2" charset="0"/>
              </a:rPr>
              <a:t>Lorem Ipsum</a:t>
            </a:r>
            <a:r>
              <a:rPr lang="en-US" sz="1200" dirty="0">
                <a:latin typeface="Roboto" panose="02000000000000000000" pitchFamily="2" charset="0"/>
                <a:ea typeface="Roboto" panose="02000000000000000000" pitchFamily="2" charset="0"/>
              </a:rPr>
              <a:t> is simply dummy text of the printing the 1500s, when an unknown printer took a galley of type and scrambled it to make a type specimen book. It has survived not only five centuries, but also the leap into electronic typesetting, remaining essentially unchanged. It was software like Aldus PageMaker including versions of Lorem</a:t>
            </a:r>
          </a:p>
        </p:txBody>
      </p:sp>
      <p:sp>
        <p:nvSpPr>
          <p:cNvPr id="5" name="Picture Placeholder 4">
            <a:extLst>
              <a:ext uri="{FF2B5EF4-FFF2-40B4-BE49-F238E27FC236}">
                <a16:creationId xmlns:a16="http://schemas.microsoft.com/office/drawing/2014/main" id="{2982AD0A-B775-436E-BC0D-0BB412933F1D}"/>
              </a:ext>
            </a:extLst>
          </p:cNvPr>
          <p:cNvSpPr>
            <a:spLocks noGrp="1"/>
          </p:cNvSpPr>
          <p:nvPr>
            <p:ph type="pic" sz="quarter" idx="207"/>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4CCD641F-19D7-4C0B-81EB-2E9152AAEF32}"/>
              </a:ext>
            </a:extLst>
          </p:cNvPr>
          <p:cNvSpPr/>
          <p:nvPr/>
        </p:nvSpPr>
        <p:spPr>
          <a:xfrm>
            <a:off x="0" y="0"/>
            <a:ext cx="12192000" cy="6858000"/>
          </a:xfrm>
          <a:prstGeom prst="rect">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CB368D48-3A1E-4997-8564-E5E0AF4823AF}"/>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25</a:t>
            </a:fld>
            <a:endParaRPr lang="en-US"/>
          </a:p>
        </p:txBody>
      </p:sp>
      <p:grpSp>
        <p:nvGrpSpPr>
          <p:cNvPr id="2" name="Group 1">
            <a:extLst>
              <a:ext uri="{FF2B5EF4-FFF2-40B4-BE49-F238E27FC236}">
                <a16:creationId xmlns:a16="http://schemas.microsoft.com/office/drawing/2014/main" id="{57EF1D87-A17F-4DC3-9B09-8047DF57591D}"/>
              </a:ext>
            </a:extLst>
          </p:cNvPr>
          <p:cNvGrpSpPr/>
          <p:nvPr/>
        </p:nvGrpSpPr>
        <p:grpSpPr>
          <a:xfrm>
            <a:off x="3640236" y="2820077"/>
            <a:ext cx="4924644" cy="1162936"/>
            <a:chOff x="3640236" y="2820077"/>
            <a:chExt cx="4924644" cy="1162936"/>
          </a:xfrm>
        </p:grpSpPr>
        <p:sp>
          <p:nvSpPr>
            <p:cNvPr id="10" name="TextBox 9">
              <a:extLst>
                <a:ext uri="{FF2B5EF4-FFF2-40B4-BE49-F238E27FC236}">
                  <a16:creationId xmlns:a16="http://schemas.microsoft.com/office/drawing/2014/main" id="{CAF2CDCB-2B53-4D19-B1FE-435859F1739E}"/>
                </a:ext>
              </a:extLst>
            </p:cNvPr>
            <p:cNvSpPr txBox="1"/>
            <p:nvPr/>
          </p:nvSpPr>
          <p:spPr>
            <a:xfrm>
              <a:off x="3640236" y="2820077"/>
              <a:ext cx="4924644" cy="861774"/>
            </a:xfrm>
            <a:prstGeom prst="rect">
              <a:avLst/>
            </a:prstGeom>
            <a:noFill/>
          </p:spPr>
          <p:txBody>
            <a:bodyPr wrap="square" rtlCol="0" anchor="ctr">
              <a:spAutoFit/>
            </a:bodyPr>
            <a:lstStyle/>
            <a:p>
              <a:pPr algn="ctr"/>
              <a:r>
                <a:rPr lang="en-US" sz="5000" b="1" spc="600" dirty="0">
                  <a:solidFill>
                    <a:schemeClr val="bg1"/>
                  </a:solidFill>
                  <a:latin typeface="Roboto" panose="02000000000000000000" pitchFamily="2" charset="0"/>
                  <a:ea typeface="Roboto" panose="02000000000000000000" pitchFamily="2" charset="0"/>
                  <a:cs typeface="Montserrat Thin" charset="0"/>
                </a:rPr>
                <a:t>THE END</a:t>
              </a:r>
            </a:p>
          </p:txBody>
        </p:sp>
        <p:grpSp>
          <p:nvGrpSpPr>
            <p:cNvPr id="11" name="Group 10">
              <a:extLst>
                <a:ext uri="{FF2B5EF4-FFF2-40B4-BE49-F238E27FC236}">
                  <a16:creationId xmlns:a16="http://schemas.microsoft.com/office/drawing/2014/main" id="{50A39719-217D-4397-9242-0D99B30494DE}"/>
                </a:ext>
              </a:extLst>
            </p:cNvPr>
            <p:cNvGrpSpPr/>
            <p:nvPr/>
          </p:nvGrpSpPr>
          <p:grpSpPr>
            <a:xfrm flipV="1">
              <a:off x="5828588" y="3937293"/>
              <a:ext cx="295102" cy="45720"/>
              <a:chOff x="5689600" y="4592320"/>
              <a:chExt cx="721360" cy="111760"/>
            </a:xfrm>
          </p:grpSpPr>
          <p:sp>
            <p:nvSpPr>
              <p:cNvPr id="12" name="Oval 11">
                <a:extLst>
                  <a:ext uri="{FF2B5EF4-FFF2-40B4-BE49-F238E27FC236}">
                    <a16:creationId xmlns:a16="http://schemas.microsoft.com/office/drawing/2014/main" id="{5691F2A0-E4F7-4C4D-90FB-413CBC2A5B82}"/>
                  </a:ext>
                </a:extLst>
              </p:cNvPr>
              <p:cNvSpPr/>
              <p:nvPr/>
            </p:nvSpPr>
            <p:spPr>
              <a:xfrm>
                <a:off x="5689600" y="4592320"/>
                <a:ext cx="111760" cy="11176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sp>
            <p:nvSpPr>
              <p:cNvPr id="13" name="Oval 12">
                <a:extLst>
                  <a:ext uri="{FF2B5EF4-FFF2-40B4-BE49-F238E27FC236}">
                    <a16:creationId xmlns:a16="http://schemas.microsoft.com/office/drawing/2014/main" id="{0ACF5459-374A-4D27-9FC8-8A69DBC5613C}"/>
                  </a:ext>
                </a:extLst>
              </p:cNvPr>
              <p:cNvSpPr/>
              <p:nvPr/>
            </p:nvSpPr>
            <p:spPr>
              <a:xfrm>
                <a:off x="5994400" y="4592320"/>
                <a:ext cx="111760" cy="11176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sp>
            <p:nvSpPr>
              <p:cNvPr id="14" name="Oval 13">
                <a:extLst>
                  <a:ext uri="{FF2B5EF4-FFF2-40B4-BE49-F238E27FC236}">
                    <a16:creationId xmlns:a16="http://schemas.microsoft.com/office/drawing/2014/main" id="{C09342BE-37EA-4082-9852-E78A730265E9}"/>
                  </a:ext>
                </a:extLst>
              </p:cNvPr>
              <p:cNvSpPr/>
              <p:nvPr/>
            </p:nvSpPr>
            <p:spPr>
              <a:xfrm>
                <a:off x="6299200" y="4592320"/>
                <a:ext cx="111760" cy="11176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grpSp>
      </p:grpSp>
      <p:sp>
        <p:nvSpPr>
          <p:cNvPr id="5" name="Picture Placeholder 4">
            <a:extLst>
              <a:ext uri="{FF2B5EF4-FFF2-40B4-BE49-F238E27FC236}">
                <a16:creationId xmlns:a16="http://schemas.microsoft.com/office/drawing/2014/main" id="{58863569-B240-4F7A-BF3A-CC142A8CEF36}"/>
              </a:ext>
            </a:extLst>
          </p:cNvPr>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Rounded Corners 8">
            <a:extLst>
              <a:ext uri="{FF2B5EF4-FFF2-40B4-BE49-F238E27FC236}">
                <a16:creationId xmlns:a16="http://schemas.microsoft.com/office/drawing/2014/main" id="{A08694A3-87F6-41F1-80E9-A87A0EAE4053}"/>
              </a:ext>
            </a:extLst>
          </p:cNvPr>
          <p:cNvSpPr/>
          <p:nvPr/>
        </p:nvSpPr>
        <p:spPr>
          <a:xfrm>
            <a:off x="4985658" y="1722214"/>
            <a:ext cx="2220685" cy="2225672"/>
          </a:xfrm>
          <a:prstGeom prst="round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3</a:t>
            </a:fld>
            <a:endParaRPr lang="en-US" dirty="0"/>
          </a:p>
        </p:txBody>
      </p:sp>
      <p:sp>
        <p:nvSpPr>
          <p:cNvPr id="4" name="Title 3">
            <a:extLst>
              <a:ext uri="{FF2B5EF4-FFF2-40B4-BE49-F238E27FC236}">
                <a16:creationId xmlns:a16="http://schemas.microsoft.com/office/drawing/2014/main" id="{88D661BE-CE89-4363-BE24-2CDA57855BDA}"/>
              </a:ext>
            </a:extLst>
          </p:cNvPr>
          <p:cNvSpPr>
            <a:spLocks noGrp="1"/>
          </p:cNvSpPr>
          <p:nvPr>
            <p:ph type="title" idx="4294967295"/>
          </p:nvPr>
        </p:nvSpPr>
        <p:spPr>
          <a:xfrm>
            <a:off x="838200" y="481013"/>
            <a:ext cx="10515600" cy="679450"/>
          </a:xfrm>
        </p:spPr>
        <p:txBody>
          <a:bodyPr/>
          <a:lstStyle/>
          <a:p>
            <a:r>
              <a:rPr lang="en-US" b="1" dirty="0"/>
              <a:t>Welcome Message</a:t>
            </a:r>
          </a:p>
        </p:txBody>
      </p:sp>
      <p:sp>
        <p:nvSpPr>
          <p:cNvPr id="5" name="Subtitle 4">
            <a:extLst>
              <a:ext uri="{FF2B5EF4-FFF2-40B4-BE49-F238E27FC236}">
                <a16:creationId xmlns:a16="http://schemas.microsoft.com/office/drawing/2014/main" id="{96116854-0EAC-4B2D-B361-FB6EEC3D9E29}"/>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rPr>
              <a:t>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 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a:t>
            </a:r>
          </a:p>
        </p:txBody>
      </p:sp>
      <p:sp>
        <p:nvSpPr>
          <p:cNvPr id="22" name="TextBox 21">
            <a:extLst>
              <a:ext uri="{FF2B5EF4-FFF2-40B4-BE49-F238E27FC236}">
                <a16:creationId xmlns:a16="http://schemas.microsoft.com/office/drawing/2014/main" id="{4BF16FA8-D6E3-495C-BA0A-AB86A113AB7D}"/>
              </a:ext>
            </a:extLst>
          </p:cNvPr>
          <p:cNvSpPr txBox="1"/>
          <p:nvPr/>
        </p:nvSpPr>
        <p:spPr>
          <a:xfrm>
            <a:off x="4928108" y="4221511"/>
            <a:ext cx="2335784" cy="477054"/>
          </a:xfrm>
          <a:prstGeom prst="rect">
            <a:avLst/>
          </a:prstGeom>
          <a:noFill/>
        </p:spPr>
        <p:txBody>
          <a:bodyPr wrap="square" rtlCol="0">
            <a:spAutoFit/>
          </a:bodyPr>
          <a:lstStyle/>
          <a:p>
            <a:pPr algn="ctr"/>
            <a:r>
              <a:rPr lang="en-US" sz="2500" b="1" dirty="0">
                <a:latin typeface="Lato" panose="020F0502020204030203" pitchFamily="34" charset="0"/>
                <a:ea typeface="Lato" panose="020F0502020204030203" pitchFamily="34" charset="0"/>
                <a:cs typeface="Lato" panose="020F0502020204030203" pitchFamily="34" charset="0"/>
              </a:rPr>
              <a:t>JOHN DEO</a:t>
            </a:r>
          </a:p>
        </p:txBody>
      </p:sp>
      <p:sp>
        <p:nvSpPr>
          <p:cNvPr id="23" name="Rectangle 22">
            <a:extLst>
              <a:ext uri="{FF2B5EF4-FFF2-40B4-BE49-F238E27FC236}">
                <a16:creationId xmlns:a16="http://schemas.microsoft.com/office/drawing/2014/main" id="{F2B0CA0F-9421-4692-98A2-707F718D46E5}"/>
              </a:ext>
            </a:extLst>
          </p:cNvPr>
          <p:cNvSpPr/>
          <p:nvPr/>
        </p:nvSpPr>
        <p:spPr>
          <a:xfrm>
            <a:off x="5573486" y="4739435"/>
            <a:ext cx="1045030" cy="56834"/>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4" name="Rectangle 23">
            <a:extLst>
              <a:ext uri="{FF2B5EF4-FFF2-40B4-BE49-F238E27FC236}">
                <a16:creationId xmlns:a16="http://schemas.microsoft.com/office/drawing/2014/main" id="{ED0FD809-71AA-47C2-804E-D3FC9253BE27}"/>
              </a:ext>
            </a:extLst>
          </p:cNvPr>
          <p:cNvSpPr/>
          <p:nvPr/>
        </p:nvSpPr>
        <p:spPr>
          <a:xfrm>
            <a:off x="1298749" y="5148997"/>
            <a:ext cx="9594502" cy="573940"/>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3" name="Picture Placeholder 2">
            <a:extLst>
              <a:ext uri="{FF2B5EF4-FFF2-40B4-BE49-F238E27FC236}">
                <a16:creationId xmlns:a16="http://schemas.microsoft.com/office/drawing/2014/main" id="{CCBE7A59-1B44-4FAA-BDBC-3BD06EE52AC8}"/>
              </a:ext>
            </a:extLst>
          </p:cNvPr>
          <p:cNvSpPr>
            <a:spLocks noGrp="1"/>
          </p:cNvSpPr>
          <p:nvPr>
            <p:ph type="pic" sz="quarter" idx="201"/>
          </p:nvPr>
        </p:nvSpPr>
        <p:spPr/>
      </p:sp>
    </p:spTree>
    <p:extLst>
      <p:ext uri="{BB962C8B-B14F-4D97-AF65-F5344CB8AC3E}">
        <p14:creationId xmlns:p14="http://schemas.microsoft.com/office/powerpoint/2010/main" val="32413924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Rectangle 23">
            <a:extLst>
              <a:ext uri="{FF2B5EF4-FFF2-40B4-BE49-F238E27FC236}">
                <a16:creationId xmlns:a16="http://schemas.microsoft.com/office/drawing/2014/main" id="{73D283F7-259D-4343-BE46-66FA13C4EA09}"/>
              </a:ext>
            </a:extLst>
          </p:cNvPr>
          <p:cNvSpPr/>
          <p:nvPr/>
        </p:nvSpPr>
        <p:spPr>
          <a:xfrm>
            <a:off x="1" y="2409371"/>
            <a:ext cx="6458856" cy="3056431"/>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14">
            <a:extLst>
              <a:ext uri="{FF2B5EF4-FFF2-40B4-BE49-F238E27FC236}">
                <a16:creationId xmlns:a16="http://schemas.microsoft.com/office/drawing/2014/main" id="{8474664F-AA6F-477A-B6EB-7B4FA0EA7D4B}"/>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4</a:t>
            </a:fld>
            <a:endParaRPr lang="en-US" dirty="0"/>
          </a:p>
        </p:txBody>
      </p:sp>
      <p:sp>
        <p:nvSpPr>
          <p:cNvPr id="5" name="Subtitle 4">
            <a:extLst>
              <a:ext uri="{FF2B5EF4-FFF2-40B4-BE49-F238E27FC236}">
                <a16:creationId xmlns:a16="http://schemas.microsoft.com/office/drawing/2014/main" id="{D4C615A7-A1CB-464B-8C6B-47ABBFB8530F}"/>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rPr>
              <a:t>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 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a:t>
            </a:r>
          </a:p>
        </p:txBody>
      </p:sp>
      <p:sp>
        <p:nvSpPr>
          <p:cNvPr id="4" name="Title 3">
            <a:extLst>
              <a:ext uri="{FF2B5EF4-FFF2-40B4-BE49-F238E27FC236}">
                <a16:creationId xmlns:a16="http://schemas.microsoft.com/office/drawing/2014/main" id="{7ECFFF7D-86CC-406A-988D-7A788362615E}"/>
              </a:ext>
            </a:extLst>
          </p:cNvPr>
          <p:cNvSpPr>
            <a:spLocks noGrp="1"/>
          </p:cNvSpPr>
          <p:nvPr>
            <p:ph type="title" idx="4294967295"/>
          </p:nvPr>
        </p:nvSpPr>
        <p:spPr>
          <a:xfrm>
            <a:off x="838200" y="481013"/>
            <a:ext cx="10515600" cy="679450"/>
          </a:xfrm>
        </p:spPr>
        <p:txBody>
          <a:bodyPr/>
          <a:lstStyle/>
          <a:p>
            <a:r>
              <a:rPr lang="en-US" b="1" dirty="0" err="1"/>
              <a:t>Welcom</a:t>
            </a:r>
            <a:r>
              <a:rPr lang="en-US" b="1" dirty="0"/>
              <a:t> Message</a:t>
            </a:r>
          </a:p>
        </p:txBody>
      </p:sp>
      <p:grpSp>
        <p:nvGrpSpPr>
          <p:cNvPr id="9" name="Group 8">
            <a:extLst>
              <a:ext uri="{FF2B5EF4-FFF2-40B4-BE49-F238E27FC236}">
                <a16:creationId xmlns:a16="http://schemas.microsoft.com/office/drawing/2014/main" id="{F9939D54-1639-4C51-93C4-8BCDD5140784}"/>
              </a:ext>
            </a:extLst>
          </p:cNvPr>
          <p:cNvGrpSpPr/>
          <p:nvPr/>
        </p:nvGrpSpPr>
        <p:grpSpPr>
          <a:xfrm>
            <a:off x="599875" y="2829353"/>
            <a:ext cx="5259108" cy="2216467"/>
            <a:chOff x="695143" y="2581395"/>
            <a:chExt cx="5259108" cy="2216467"/>
          </a:xfrm>
        </p:grpSpPr>
        <p:sp>
          <p:nvSpPr>
            <p:cNvPr id="39" name="Rectangle 38">
              <a:extLst>
                <a:ext uri="{FF2B5EF4-FFF2-40B4-BE49-F238E27FC236}">
                  <a16:creationId xmlns:a16="http://schemas.microsoft.com/office/drawing/2014/main" id="{4AC54BAF-DD49-4133-B4C7-5F8A3127FA5B}"/>
                </a:ext>
              </a:extLst>
            </p:cNvPr>
            <p:cNvSpPr/>
            <p:nvPr/>
          </p:nvSpPr>
          <p:spPr>
            <a:xfrm>
              <a:off x="695143" y="3154443"/>
              <a:ext cx="4730407" cy="956096"/>
            </a:xfrm>
            <a:prstGeom prst="rect">
              <a:avLst/>
            </a:prstGeom>
          </p:spPr>
          <p:txBody>
            <a:bodyPr wrap="square">
              <a:spAutoFit/>
            </a:bodyPr>
            <a:lstStyle/>
            <a:p>
              <a:pPr>
                <a:lnSpc>
                  <a:spcPct val="120000"/>
                </a:lnSpc>
              </a:pPr>
              <a:r>
                <a:rPr lang="en-US" sz="1200" b="1"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reliability. By using simple alignments we have strength and the </a:t>
              </a:r>
              <a:r>
                <a:rPr lang="en-US" sz="1200" b="1" dirty="0" err="1">
                  <a:latin typeface="Lato" panose="020F0502020204030203" pitchFamily="34" charset="0"/>
                  <a:ea typeface="Lato" panose="020F0502020204030203" pitchFamily="34" charset="0"/>
                  <a:cs typeface="Lato" panose="020F0502020204030203" pitchFamily="34" charset="0"/>
                  <a:sym typeface="Montserrat-Regular" charset="0"/>
                </a:rPr>
                <a:t>spaciousn</a:t>
              </a:r>
              <a:r>
                <a:rPr lang="en-US" sz="1200" b="1" dirty="0">
                  <a:latin typeface="Lato" panose="020F0502020204030203" pitchFamily="34" charset="0"/>
                  <a:ea typeface="Lato" panose="020F0502020204030203" pitchFamily="34" charset="0"/>
                  <a:cs typeface="Lato" panose="020F0502020204030203" pitchFamily="34" charset="0"/>
                  <a:sym typeface="Montserrat-Regular" charset="0"/>
                </a:rPr>
                <a:t> contributes to the aesthetics meant to project an image of professionalism</a:t>
              </a:r>
            </a:p>
          </p:txBody>
        </p:sp>
        <p:sp>
          <p:nvSpPr>
            <p:cNvPr id="6" name="Rectangle 5">
              <a:extLst>
                <a:ext uri="{FF2B5EF4-FFF2-40B4-BE49-F238E27FC236}">
                  <a16:creationId xmlns:a16="http://schemas.microsoft.com/office/drawing/2014/main" id="{7C4A8CE8-7F93-4948-8AF7-5FE260798016}"/>
                </a:ext>
              </a:extLst>
            </p:cNvPr>
            <p:cNvSpPr/>
            <p:nvPr/>
          </p:nvSpPr>
          <p:spPr>
            <a:xfrm>
              <a:off x="695143" y="2581395"/>
              <a:ext cx="2044149" cy="553998"/>
            </a:xfrm>
            <a:prstGeom prst="rect">
              <a:avLst/>
            </a:prstGeom>
          </p:spPr>
          <p:txBody>
            <a:bodyPr wrap="none">
              <a:spAutoFit/>
            </a:bodyPr>
            <a:lstStyle/>
            <a:p>
              <a:r>
                <a:rPr lang="en-US" sz="3000" b="1" dirty="0">
                  <a:solidFill>
                    <a:schemeClr val="accent2"/>
                  </a:solidFill>
                  <a:latin typeface="Roboto" panose="02000000000000000000" pitchFamily="2" charset="0"/>
                  <a:ea typeface="Roboto" panose="02000000000000000000" pitchFamily="2" charset="0"/>
                </a:rPr>
                <a:t>JOHN DEO</a:t>
              </a:r>
              <a:endParaRPr lang="en-US" sz="3000" dirty="0">
                <a:solidFill>
                  <a:schemeClr val="accent2"/>
                </a:solidFill>
                <a:latin typeface="Roboto" panose="02000000000000000000" pitchFamily="2" charset="0"/>
                <a:ea typeface="Roboto" panose="02000000000000000000" pitchFamily="2" charset="0"/>
              </a:endParaRPr>
            </a:p>
          </p:txBody>
        </p:sp>
        <p:grpSp>
          <p:nvGrpSpPr>
            <p:cNvPr id="14" name="Group 13">
              <a:extLst>
                <a:ext uri="{FF2B5EF4-FFF2-40B4-BE49-F238E27FC236}">
                  <a16:creationId xmlns:a16="http://schemas.microsoft.com/office/drawing/2014/main" id="{D5DAC676-F771-4FA2-9294-9C5B0F6C3665}"/>
                </a:ext>
              </a:extLst>
            </p:cNvPr>
            <p:cNvGrpSpPr/>
            <p:nvPr/>
          </p:nvGrpSpPr>
          <p:grpSpPr>
            <a:xfrm>
              <a:off x="695143" y="4243864"/>
              <a:ext cx="5259108" cy="553998"/>
              <a:chOff x="448400" y="3678167"/>
              <a:chExt cx="5259108" cy="553998"/>
            </a:xfrm>
          </p:grpSpPr>
          <p:sp>
            <p:nvSpPr>
              <p:cNvPr id="11" name="TextBox 10">
                <a:extLst>
                  <a:ext uri="{FF2B5EF4-FFF2-40B4-BE49-F238E27FC236}">
                    <a16:creationId xmlns:a16="http://schemas.microsoft.com/office/drawing/2014/main" id="{C6192BB4-062D-4466-9409-E78CA5CBA9D4}"/>
                  </a:ext>
                </a:extLst>
              </p:cNvPr>
              <p:cNvSpPr txBox="1"/>
              <p:nvPr/>
            </p:nvSpPr>
            <p:spPr>
              <a:xfrm>
                <a:off x="448400" y="3678167"/>
                <a:ext cx="630301" cy="553998"/>
              </a:xfrm>
              <a:prstGeom prst="rect">
                <a:avLst/>
              </a:prstGeom>
              <a:noFill/>
            </p:spPr>
            <p:txBody>
              <a:bodyPr wrap="none" rtlCol="0">
                <a:spAutoFit/>
              </a:bodyPr>
              <a:lstStyle/>
              <a:p>
                <a:r>
                  <a:rPr lang="en-US" sz="3000" b="1" dirty="0">
                    <a:solidFill>
                      <a:schemeClr val="accent2"/>
                    </a:solidFill>
                    <a:latin typeface="Lato" panose="020F0502020204030203" pitchFamily="34" charset="0"/>
                    <a:ea typeface="Lato" panose="020F0502020204030203" pitchFamily="34" charset="0"/>
                    <a:cs typeface="Lato" panose="020F0502020204030203" pitchFamily="34" charset="0"/>
                  </a:rPr>
                  <a:t>01</a:t>
                </a:r>
              </a:p>
            </p:txBody>
          </p:sp>
          <p:sp>
            <p:nvSpPr>
              <p:cNvPr id="19" name="Rectangle 18">
                <a:extLst>
                  <a:ext uri="{FF2B5EF4-FFF2-40B4-BE49-F238E27FC236}">
                    <a16:creationId xmlns:a16="http://schemas.microsoft.com/office/drawing/2014/main" id="{8155293D-27FA-451E-88B4-3E4B09345652}"/>
                  </a:ext>
                </a:extLst>
              </p:cNvPr>
              <p:cNvSpPr/>
              <p:nvPr/>
            </p:nvSpPr>
            <p:spPr>
              <a:xfrm>
                <a:off x="977101" y="3716267"/>
                <a:ext cx="4730407" cy="512897"/>
              </a:xfrm>
              <a:prstGeom prst="rect">
                <a:avLst/>
              </a:prstGeom>
            </p:spPr>
            <p:txBody>
              <a:bodyPr wrap="square">
                <a:spAutoFit/>
              </a:bodyPr>
              <a:lstStyle/>
              <a:p>
                <a:pPr>
                  <a:lnSpc>
                    <a:spcPct val="120000"/>
                  </a:lnSpc>
                </a:pPr>
                <a:r>
                  <a:rPr lang="en-US" sz="1200" b="1"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project an image of professionalism</a:t>
                </a:r>
              </a:p>
            </p:txBody>
          </p:sp>
        </p:grpSp>
      </p:grpSp>
      <p:sp>
        <p:nvSpPr>
          <p:cNvPr id="20" name="Rectangle 19">
            <a:extLst>
              <a:ext uri="{FF2B5EF4-FFF2-40B4-BE49-F238E27FC236}">
                <a16:creationId xmlns:a16="http://schemas.microsoft.com/office/drawing/2014/main" id="{85B31E6C-0D73-4CED-8521-DD9FF32C6F5F}"/>
              </a:ext>
            </a:extLst>
          </p:cNvPr>
          <p:cNvSpPr/>
          <p:nvPr/>
        </p:nvSpPr>
        <p:spPr>
          <a:xfrm>
            <a:off x="1298749" y="5810545"/>
            <a:ext cx="9594502" cy="573940"/>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3" name="Picture Placeholder 2">
            <a:extLst>
              <a:ext uri="{FF2B5EF4-FFF2-40B4-BE49-F238E27FC236}">
                <a16:creationId xmlns:a16="http://schemas.microsoft.com/office/drawing/2014/main" id="{5B1BBD2A-FC71-47F2-BC7F-A734B96141E6}"/>
              </a:ext>
            </a:extLst>
          </p:cNvPr>
          <p:cNvSpPr>
            <a:spLocks noGrp="1"/>
          </p:cNvSpPr>
          <p:nvPr>
            <p:ph type="pic" sz="quarter" idx="202"/>
          </p:nvPr>
        </p:nvSpPr>
        <p:spPr/>
      </p:sp>
    </p:spTree>
    <p:extLst>
      <p:ext uri="{BB962C8B-B14F-4D97-AF65-F5344CB8AC3E}">
        <p14:creationId xmlns:p14="http://schemas.microsoft.com/office/powerpoint/2010/main" val="25457752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5</a:t>
            </a:fld>
            <a:endParaRPr lang="en-US" dirty="0"/>
          </a:p>
        </p:txBody>
      </p:sp>
      <p:sp>
        <p:nvSpPr>
          <p:cNvPr id="2" name="Title 1">
            <a:extLst>
              <a:ext uri="{FF2B5EF4-FFF2-40B4-BE49-F238E27FC236}">
                <a16:creationId xmlns:a16="http://schemas.microsoft.com/office/drawing/2014/main" id="{07AE4883-6C49-46B8-8CAD-680C4F6993FE}"/>
              </a:ext>
            </a:extLst>
          </p:cNvPr>
          <p:cNvSpPr>
            <a:spLocks noGrp="1"/>
          </p:cNvSpPr>
          <p:nvPr>
            <p:ph type="title" idx="4294967295"/>
          </p:nvPr>
        </p:nvSpPr>
        <p:spPr>
          <a:xfrm>
            <a:off x="838200" y="481013"/>
            <a:ext cx="10515600" cy="679450"/>
          </a:xfrm>
        </p:spPr>
        <p:txBody>
          <a:bodyPr/>
          <a:lstStyle/>
          <a:p>
            <a:r>
              <a:rPr lang="en-US" b="1" dirty="0"/>
              <a:t>About us</a:t>
            </a:r>
          </a:p>
        </p:txBody>
      </p:sp>
      <p:sp>
        <p:nvSpPr>
          <p:cNvPr id="3" name="Subtitle 2">
            <a:extLst>
              <a:ext uri="{FF2B5EF4-FFF2-40B4-BE49-F238E27FC236}">
                <a16:creationId xmlns:a16="http://schemas.microsoft.com/office/drawing/2014/main" id="{F1522402-352F-4F29-8D70-2BD2D0599260}"/>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rPr>
              <a:t>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 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a:t>
            </a:r>
          </a:p>
        </p:txBody>
      </p:sp>
      <p:grpSp>
        <p:nvGrpSpPr>
          <p:cNvPr id="22" name="Group 21">
            <a:extLst>
              <a:ext uri="{FF2B5EF4-FFF2-40B4-BE49-F238E27FC236}">
                <a16:creationId xmlns:a16="http://schemas.microsoft.com/office/drawing/2014/main" id="{D3CED31C-9408-486F-99CD-63FD424F0084}"/>
              </a:ext>
            </a:extLst>
          </p:cNvPr>
          <p:cNvGrpSpPr/>
          <p:nvPr/>
        </p:nvGrpSpPr>
        <p:grpSpPr>
          <a:xfrm>
            <a:off x="865814" y="4889037"/>
            <a:ext cx="1697372" cy="834350"/>
            <a:chOff x="2126253" y="3896702"/>
            <a:chExt cx="1697372" cy="834350"/>
          </a:xfrm>
        </p:grpSpPr>
        <p:sp>
          <p:nvSpPr>
            <p:cNvPr id="24" name="Rectangle 17">
              <a:extLst>
                <a:ext uri="{FF2B5EF4-FFF2-40B4-BE49-F238E27FC236}">
                  <a16:creationId xmlns:a16="http://schemas.microsoft.com/office/drawing/2014/main" id="{CEB79F76-D62B-4033-A65A-53A562BEE61F}"/>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25" name="TextBox 24">
              <a:extLst>
                <a:ext uri="{FF2B5EF4-FFF2-40B4-BE49-F238E27FC236}">
                  <a16:creationId xmlns:a16="http://schemas.microsoft.com/office/drawing/2014/main" id="{9E7F0402-E4CC-4DE5-956D-A4246A36E3FD}"/>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nvGrpSpPr>
          <p:cNvPr id="29" name="Group 28">
            <a:extLst>
              <a:ext uri="{FF2B5EF4-FFF2-40B4-BE49-F238E27FC236}">
                <a16:creationId xmlns:a16="http://schemas.microsoft.com/office/drawing/2014/main" id="{C68F9F78-9A5E-4989-83EA-ECEB415BD13E}"/>
              </a:ext>
            </a:extLst>
          </p:cNvPr>
          <p:cNvGrpSpPr/>
          <p:nvPr/>
        </p:nvGrpSpPr>
        <p:grpSpPr>
          <a:xfrm>
            <a:off x="3786814" y="4889037"/>
            <a:ext cx="1697372" cy="834350"/>
            <a:chOff x="2126253" y="3896702"/>
            <a:chExt cx="1697372" cy="834350"/>
          </a:xfrm>
        </p:grpSpPr>
        <p:sp>
          <p:nvSpPr>
            <p:cNvPr id="30" name="Rectangle 17">
              <a:extLst>
                <a:ext uri="{FF2B5EF4-FFF2-40B4-BE49-F238E27FC236}">
                  <a16:creationId xmlns:a16="http://schemas.microsoft.com/office/drawing/2014/main" id="{56188654-E105-424B-8142-D97BDC1E6181}"/>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31" name="TextBox 30">
              <a:extLst>
                <a:ext uri="{FF2B5EF4-FFF2-40B4-BE49-F238E27FC236}">
                  <a16:creationId xmlns:a16="http://schemas.microsoft.com/office/drawing/2014/main" id="{7D539952-1A28-48B8-9C92-7973242AE11A}"/>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nvGrpSpPr>
          <p:cNvPr id="34" name="Group 33">
            <a:extLst>
              <a:ext uri="{FF2B5EF4-FFF2-40B4-BE49-F238E27FC236}">
                <a16:creationId xmlns:a16="http://schemas.microsoft.com/office/drawing/2014/main" id="{523F2C3B-B092-4962-A8A9-7A9366343C48}"/>
              </a:ext>
            </a:extLst>
          </p:cNvPr>
          <p:cNvGrpSpPr/>
          <p:nvPr/>
        </p:nvGrpSpPr>
        <p:grpSpPr>
          <a:xfrm>
            <a:off x="6707814" y="4889037"/>
            <a:ext cx="1697372" cy="834350"/>
            <a:chOff x="2126253" y="3896702"/>
            <a:chExt cx="1697372" cy="834350"/>
          </a:xfrm>
        </p:grpSpPr>
        <p:sp>
          <p:nvSpPr>
            <p:cNvPr id="36" name="Rectangle 17">
              <a:extLst>
                <a:ext uri="{FF2B5EF4-FFF2-40B4-BE49-F238E27FC236}">
                  <a16:creationId xmlns:a16="http://schemas.microsoft.com/office/drawing/2014/main" id="{8F9CD954-F2B4-425B-A582-808E02B3BAB5}"/>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37" name="TextBox 36">
              <a:extLst>
                <a:ext uri="{FF2B5EF4-FFF2-40B4-BE49-F238E27FC236}">
                  <a16:creationId xmlns:a16="http://schemas.microsoft.com/office/drawing/2014/main" id="{E94F7445-37D5-4954-886E-36E5B7F9847B}"/>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nvGrpSpPr>
          <p:cNvPr id="38" name="Group 37">
            <a:extLst>
              <a:ext uri="{FF2B5EF4-FFF2-40B4-BE49-F238E27FC236}">
                <a16:creationId xmlns:a16="http://schemas.microsoft.com/office/drawing/2014/main" id="{810585A9-7745-4660-8A9E-B62A9B1A9EF9}"/>
              </a:ext>
            </a:extLst>
          </p:cNvPr>
          <p:cNvGrpSpPr/>
          <p:nvPr/>
        </p:nvGrpSpPr>
        <p:grpSpPr>
          <a:xfrm>
            <a:off x="9628814" y="4889037"/>
            <a:ext cx="1697372" cy="834350"/>
            <a:chOff x="2126253" y="3896702"/>
            <a:chExt cx="1697372" cy="834350"/>
          </a:xfrm>
        </p:grpSpPr>
        <p:sp>
          <p:nvSpPr>
            <p:cNvPr id="46" name="Rectangle 17">
              <a:extLst>
                <a:ext uri="{FF2B5EF4-FFF2-40B4-BE49-F238E27FC236}">
                  <a16:creationId xmlns:a16="http://schemas.microsoft.com/office/drawing/2014/main" id="{7C1987BC-69C8-4D4C-96B8-04C447068D19}"/>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47" name="TextBox 46">
              <a:extLst>
                <a:ext uri="{FF2B5EF4-FFF2-40B4-BE49-F238E27FC236}">
                  <a16:creationId xmlns:a16="http://schemas.microsoft.com/office/drawing/2014/main" id="{426D39E9-4965-467A-9037-C01D2AF1BF11}"/>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sp>
        <p:nvSpPr>
          <p:cNvPr id="5" name="Picture Placeholder 4">
            <a:extLst>
              <a:ext uri="{FF2B5EF4-FFF2-40B4-BE49-F238E27FC236}">
                <a16:creationId xmlns:a16="http://schemas.microsoft.com/office/drawing/2014/main" id="{B7F6050E-96E2-416C-A80B-04F12E8036F3}"/>
              </a:ext>
            </a:extLst>
          </p:cNvPr>
          <p:cNvSpPr>
            <a:spLocks noGrp="1"/>
          </p:cNvSpPr>
          <p:nvPr>
            <p:ph type="pic" sz="quarter" idx="204"/>
          </p:nvPr>
        </p:nvSpPr>
        <p:spPr/>
      </p:sp>
      <p:sp>
        <p:nvSpPr>
          <p:cNvPr id="7" name="Picture Placeholder 6">
            <a:extLst>
              <a:ext uri="{FF2B5EF4-FFF2-40B4-BE49-F238E27FC236}">
                <a16:creationId xmlns:a16="http://schemas.microsoft.com/office/drawing/2014/main" id="{4DD8D995-358D-49F4-B504-E28D687F2943}"/>
              </a:ext>
            </a:extLst>
          </p:cNvPr>
          <p:cNvSpPr>
            <a:spLocks noGrp="1"/>
          </p:cNvSpPr>
          <p:nvPr>
            <p:ph type="pic" sz="quarter" idx="202"/>
          </p:nvPr>
        </p:nvSpPr>
        <p:spPr/>
      </p:sp>
      <p:sp>
        <p:nvSpPr>
          <p:cNvPr id="9" name="Picture Placeholder 8">
            <a:extLst>
              <a:ext uri="{FF2B5EF4-FFF2-40B4-BE49-F238E27FC236}">
                <a16:creationId xmlns:a16="http://schemas.microsoft.com/office/drawing/2014/main" id="{25BB1929-DEFE-4C47-B7C7-A4DB1D0B11FB}"/>
              </a:ext>
            </a:extLst>
          </p:cNvPr>
          <p:cNvSpPr>
            <a:spLocks noGrp="1"/>
          </p:cNvSpPr>
          <p:nvPr>
            <p:ph type="pic" sz="quarter" idx="205"/>
          </p:nvPr>
        </p:nvSpPr>
        <p:spPr/>
      </p:sp>
      <p:sp>
        <p:nvSpPr>
          <p:cNvPr id="11" name="Picture Placeholder 10">
            <a:extLst>
              <a:ext uri="{FF2B5EF4-FFF2-40B4-BE49-F238E27FC236}">
                <a16:creationId xmlns:a16="http://schemas.microsoft.com/office/drawing/2014/main" id="{B17C191A-B4CF-4BCD-97B6-E18D36A22DBF}"/>
              </a:ext>
            </a:extLst>
          </p:cNvPr>
          <p:cNvSpPr>
            <a:spLocks noGrp="1"/>
          </p:cNvSpPr>
          <p:nvPr>
            <p:ph type="pic" sz="quarter" idx="203"/>
          </p:nvPr>
        </p:nvSpPr>
        <p:spPr/>
      </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6</a:t>
            </a:fld>
            <a:endParaRPr lang="en-US" dirty="0"/>
          </a:p>
        </p:txBody>
      </p:sp>
      <p:sp>
        <p:nvSpPr>
          <p:cNvPr id="10" name="Title 9">
            <a:extLst>
              <a:ext uri="{FF2B5EF4-FFF2-40B4-BE49-F238E27FC236}">
                <a16:creationId xmlns:a16="http://schemas.microsoft.com/office/drawing/2014/main" id="{03DECB73-5ED7-432B-B6BD-FCD3E886F15E}"/>
              </a:ext>
            </a:extLst>
          </p:cNvPr>
          <p:cNvSpPr>
            <a:spLocks noGrp="1"/>
          </p:cNvSpPr>
          <p:nvPr>
            <p:ph type="title" idx="4294967295"/>
          </p:nvPr>
        </p:nvSpPr>
        <p:spPr>
          <a:xfrm>
            <a:off x="838200" y="481013"/>
            <a:ext cx="10515600" cy="679450"/>
          </a:xfrm>
        </p:spPr>
        <p:txBody>
          <a:bodyPr>
            <a:normAutofit/>
          </a:bodyPr>
          <a:lstStyle/>
          <a:p>
            <a:r>
              <a:rPr lang="en-US" sz="4000" b="1" dirty="0">
                <a:solidFill>
                  <a:sysClr val="windowText" lastClr="000000"/>
                </a:solidFill>
              </a:rPr>
              <a:t>About us</a:t>
            </a:r>
          </a:p>
        </p:txBody>
      </p:sp>
      <p:sp>
        <p:nvSpPr>
          <p:cNvPr id="11" name="Subtitle 10">
            <a:extLst>
              <a:ext uri="{FF2B5EF4-FFF2-40B4-BE49-F238E27FC236}">
                <a16:creationId xmlns:a16="http://schemas.microsoft.com/office/drawing/2014/main" id="{871019AC-2ACC-4613-B8E6-B80C48886B82}"/>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rPr>
              <a:t>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 lorem ipsum dolor sit </a:t>
            </a:r>
            <a:r>
              <a:rPr lang="en-US" sz="1400" dirty="0" err="1">
                <a:solidFill>
                  <a:sysClr val="windowText" lastClr="000000"/>
                </a:solidFill>
              </a:rPr>
              <a:t>amet</a:t>
            </a:r>
            <a:r>
              <a:rPr lang="en-US" sz="1400" dirty="0">
                <a:solidFill>
                  <a:sysClr val="windowText" lastClr="000000"/>
                </a:solidFill>
              </a:rPr>
              <a:t> </a:t>
            </a:r>
            <a:r>
              <a:rPr lang="en-US" sz="1400" dirty="0" err="1">
                <a:solidFill>
                  <a:sysClr val="windowText" lastClr="000000"/>
                </a:solidFill>
              </a:rPr>
              <a:t>agam</a:t>
            </a:r>
            <a:r>
              <a:rPr lang="en-US" sz="1400" dirty="0">
                <a:solidFill>
                  <a:sysClr val="windowText" lastClr="000000"/>
                </a:solidFill>
              </a:rPr>
              <a:t> facer </a:t>
            </a:r>
            <a:r>
              <a:rPr lang="en-US" sz="1400" dirty="0" err="1">
                <a:solidFill>
                  <a:sysClr val="windowText" lastClr="000000"/>
                </a:solidFill>
              </a:rPr>
              <a:t>modo</a:t>
            </a:r>
            <a:r>
              <a:rPr lang="en-US" sz="1400" dirty="0">
                <a:solidFill>
                  <a:sysClr val="windowText" lastClr="000000"/>
                </a:solidFill>
              </a:rPr>
              <a:t> data</a:t>
            </a:r>
          </a:p>
        </p:txBody>
      </p:sp>
      <p:cxnSp>
        <p:nvCxnSpPr>
          <p:cNvPr id="17" name="Straight Connector 16">
            <a:extLst>
              <a:ext uri="{FF2B5EF4-FFF2-40B4-BE49-F238E27FC236}">
                <a16:creationId xmlns:a16="http://schemas.microsoft.com/office/drawing/2014/main" id="{C0567B7D-9F2C-4698-8EDB-67DEE8A4485F}"/>
              </a:ext>
            </a:extLst>
          </p:cNvPr>
          <p:cNvCxnSpPr>
            <a:cxnSpLocks/>
          </p:cNvCxnSpPr>
          <p:nvPr/>
        </p:nvCxnSpPr>
        <p:spPr>
          <a:xfrm>
            <a:off x="8645389" y="3920353"/>
            <a:ext cx="1032011" cy="827037"/>
          </a:xfrm>
          <a:prstGeom prst="line">
            <a:avLst/>
          </a:prstGeom>
          <a:ln w="57150"/>
        </p:spPr>
        <p:style>
          <a:lnRef idx="1">
            <a:schemeClr val="accent2"/>
          </a:lnRef>
          <a:fillRef idx="0">
            <a:schemeClr val="accent2"/>
          </a:fillRef>
          <a:effectRef idx="0">
            <a:schemeClr val="accent2"/>
          </a:effectRef>
          <a:fontRef idx="minor">
            <a:schemeClr val="tx1"/>
          </a:fontRef>
        </p:style>
      </p:cxnSp>
      <p:cxnSp>
        <p:nvCxnSpPr>
          <p:cNvPr id="20" name="Straight Connector 19">
            <a:extLst>
              <a:ext uri="{FF2B5EF4-FFF2-40B4-BE49-F238E27FC236}">
                <a16:creationId xmlns:a16="http://schemas.microsoft.com/office/drawing/2014/main" id="{21D33739-B939-4906-AB4E-C08373B751FD}"/>
              </a:ext>
            </a:extLst>
          </p:cNvPr>
          <p:cNvCxnSpPr>
            <a:cxnSpLocks/>
          </p:cNvCxnSpPr>
          <p:nvPr/>
        </p:nvCxnSpPr>
        <p:spPr>
          <a:xfrm flipH="1">
            <a:off x="5962650" y="3718174"/>
            <a:ext cx="851570" cy="539535"/>
          </a:xfrm>
          <a:prstGeom prst="line">
            <a:avLst/>
          </a:prstGeom>
          <a:ln w="57150"/>
        </p:spPr>
        <p:style>
          <a:lnRef idx="1">
            <a:schemeClr val="accent2"/>
          </a:lnRef>
          <a:fillRef idx="0">
            <a:schemeClr val="accent2"/>
          </a:fillRef>
          <a:effectRef idx="0">
            <a:schemeClr val="accent2"/>
          </a:effectRef>
          <a:fontRef idx="minor">
            <a:schemeClr val="tx1"/>
          </a:fontRef>
        </p:style>
      </p:cxnSp>
      <p:cxnSp>
        <p:nvCxnSpPr>
          <p:cNvPr id="23" name="Straight Connector 22">
            <a:extLst>
              <a:ext uri="{FF2B5EF4-FFF2-40B4-BE49-F238E27FC236}">
                <a16:creationId xmlns:a16="http://schemas.microsoft.com/office/drawing/2014/main" id="{DA75F351-1F41-4746-A880-2B1E7C99CFBC}"/>
              </a:ext>
            </a:extLst>
          </p:cNvPr>
          <p:cNvCxnSpPr/>
          <p:nvPr/>
        </p:nvCxnSpPr>
        <p:spPr>
          <a:xfrm flipH="1" flipV="1">
            <a:off x="2533650" y="3282707"/>
            <a:ext cx="990600" cy="680029"/>
          </a:xfrm>
          <a:prstGeom prst="line">
            <a:avLst/>
          </a:prstGeom>
          <a:ln w="57150"/>
        </p:spPr>
        <p:style>
          <a:lnRef idx="1">
            <a:schemeClr val="accent2"/>
          </a:lnRef>
          <a:fillRef idx="0">
            <a:schemeClr val="accent2"/>
          </a:fillRef>
          <a:effectRef idx="0">
            <a:schemeClr val="accent2"/>
          </a:effectRef>
          <a:fontRef idx="minor">
            <a:schemeClr val="tx1"/>
          </a:fontRef>
        </p:style>
      </p:cxnSp>
      <p:sp>
        <p:nvSpPr>
          <p:cNvPr id="8" name="Oval 5">
            <a:extLst>
              <a:ext uri="{FF2B5EF4-FFF2-40B4-BE49-F238E27FC236}">
                <a16:creationId xmlns:a16="http://schemas.microsoft.com/office/drawing/2014/main" id="{F9F4FD0A-AAB5-4285-8E8A-99D632E9478E}"/>
              </a:ext>
            </a:extLst>
          </p:cNvPr>
          <p:cNvSpPr>
            <a:spLocks noChangeArrowheads="1"/>
          </p:cNvSpPr>
          <p:nvPr/>
        </p:nvSpPr>
        <p:spPr bwMode="auto">
          <a:xfrm>
            <a:off x="9258337" y="4152501"/>
            <a:ext cx="2118050" cy="2136999"/>
          </a:xfrm>
          <a:prstGeom prst="ellipse">
            <a:avLst/>
          </a:prstGeom>
          <a:solidFill>
            <a:schemeClr val="accent2">
              <a:lumMod val="40000"/>
              <a:lumOff val="6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9" name="Oval 6">
            <a:extLst>
              <a:ext uri="{FF2B5EF4-FFF2-40B4-BE49-F238E27FC236}">
                <a16:creationId xmlns:a16="http://schemas.microsoft.com/office/drawing/2014/main" id="{6BD822F4-65B3-4187-83B4-6AABDE8C7638}"/>
              </a:ext>
            </a:extLst>
          </p:cNvPr>
          <p:cNvSpPr>
            <a:spLocks noChangeArrowheads="1"/>
          </p:cNvSpPr>
          <p:nvPr/>
        </p:nvSpPr>
        <p:spPr bwMode="auto">
          <a:xfrm>
            <a:off x="6434973" y="1703900"/>
            <a:ext cx="2589663" cy="2581242"/>
          </a:xfrm>
          <a:prstGeom prst="ellipse">
            <a:avLst/>
          </a:prstGeom>
          <a:solidFill>
            <a:schemeClr val="accent2">
              <a:lumMod val="40000"/>
              <a:lumOff val="6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Oval 7">
            <a:extLst>
              <a:ext uri="{FF2B5EF4-FFF2-40B4-BE49-F238E27FC236}">
                <a16:creationId xmlns:a16="http://schemas.microsoft.com/office/drawing/2014/main" id="{F55F1713-D48B-4EE7-B446-9AC79E226DC0}"/>
              </a:ext>
            </a:extLst>
          </p:cNvPr>
          <p:cNvSpPr>
            <a:spLocks noChangeArrowheads="1"/>
          </p:cNvSpPr>
          <p:nvPr/>
        </p:nvSpPr>
        <p:spPr bwMode="auto">
          <a:xfrm>
            <a:off x="3182102" y="3144006"/>
            <a:ext cx="2991799" cy="3014958"/>
          </a:xfrm>
          <a:prstGeom prst="ellipse">
            <a:avLst/>
          </a:prstGeom>
          <a:solidFill>
            <a:schemeClr val="accent2">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Oval 8">
            <a:extLst>
              <a:ext uri="{FF2B5EF4-FFF2-40B4-BE49-F238E27FC236}">
                <a16:creationId xmlns:a16="http://schemas.microsoft.com/office/drawing/2014/main" id="{134768F6-9363-48B3-8D0D-4E9EB0DD5490}"/>
              </a:ext>
            </a:extLst>
          </p:cNvPr>
          <p:cNvSpPr>
            <a:spLocks noChangeArrowheads="1"/>
          </p:cNvSpPr>
          <p:nvPr/>
        </p:nvSpPr>
        <p:spPr bwMode="auto">
          <a:xfrm>
            <a:off x="815613" y="1676530"/>
            <a:ext cx="2090680" cy="2096996"/>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46" name="Group 45">
            <a:extLst>
              <a:ext uri="{FF2B5EF4-FFF2-40B4-BE49-F238E27FC236}">
                <a16:creationId xmlns:a16="http://schemas.microsoft.com/office/drawing/2014/main" id="{D31564E1-BA5F-4212-B4A4-6E0A1A6FE725}"/>
              </a:ext>
            </a:extLst>
          </p:cNvPr>
          <p:cNvGrpSpPr/>
          <p:nvPr/>
        </p:nvGrpSpPr>
        <p:grpSpPr>
          <a:xfrm>
            <a:off x="1012267" y="2054951"/>
            <a:ext cx="1697372" cy="1340154"/>
            <a:chOff x="1333145" y="5049909"/>
            <a:chExt cx="1697372" cy="1340154"/>
          </a:xfrm>
        </p:grpSpPr>
        <p:sp>
          <p:nvSpPr>
            <p:cNvPr id="48" name="AutoShape 62">
              <a:extLst>
                <a:ext uri="{FF2B5EF4-FFF2-40B4-BE49-F238E27FC236}">
                  <a16:creationId xmlns:a16="http://schemas.microsoft.com/office/drawing/2014/main" id="{ACC24AF4-C432-4535-AD2F-E84081C50B57}"/>
                </a:ext>
              </a:extLst>
            </p:cNvPr>
            <p:cNvSpPr>
              <a:spLocks/>
            </p:cNvSpPr>
            <p:nvPr/>
          </p:nvSpPr>
          <p:spPr bwMode="auto">
            <a:xfrm>
              <a:off x="1985364" y="5049909"/>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solidFill>
                  <a:schemeClr val="bg1"/>
                </a:solidFill>
              </a:endParaRPr>
            </a:p>
          </p:txBody>
        </p:sp>
        <p:grpSp>
          <p:nvGrpSpPr>
            <p:cNvPr id="49" name="Group 48">
              <a:extLst>
                <a:ext uri="{FF2B5EF4-FFF2-40B4-BE49-F238E27FC236}">
                  <a16:creationId xmlns:a16="http://schemas.microsoft.com/office/drawing/2014/main" id="{2A1F5F31-1563-4C52-8AC6-37648DB9E612}"/>
                </a:ext>
              </a:extLst>
            </p:cNvPr>
            <p:cNvGrpSpPr/>
            <p:nvPr/>
          </p:nvGrpSpPr>
          <p:grpSpPr>
            <a:xfrm>
              <a:off x="1333145" y="5555713"/>
              <a:ext cx="1697372" cy="834350"/>
              <a:chOff x="2126253" y="3896702"/>
              <a:chExt cx="1697372" cy="834350"/>
            </a:xfrm>
          </p:grpSpPr>
          <p:sp>
            <p:nvSpPr>
              <p:cNvPr id="51" name="Rectangle 17">
                <a:extLst>
                  <a:ext uri="{FF2B5EF4-FFF2-40B4-BE49-F238E27FC236}">
                    <a16:creationId xmlns:a16="http://schemas.microsoft.com/office/drawing/2014/main" id="{23AE948A-DDD5-4120-934C-2A40F3B8D9F0}"/>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52" name="TextBox 51">
                <a:extLst>
                  <a:ext uri="{FF2B5EF4-FFF2-40B4-BE49-F238E27FC236}">
                    <a16:creationId xmlns:a16="http://schemas.microsoft.com/office/drawing/2014/main" id="{E68A07FE-8E36-4ABD-97AF-350FB698129C}"/>
                  </a:ext>
                </a:extLst>
              </p:cNvPr>
              <p:cNvSpPr txBox="1"/>
              <p:nvPr/>
            </p:nvSpPr>
            <p:spPr>
              <a:xfrm>
                <a:off x="2222896" y="3896702"/>
                <a:ext cx="1504087" cy="369332"/>
              </a:xfrm>
              <a:prstGeom prst="rect">
                <a:avLst/>
              </a:prstGeom>
              <a:noFill/>
            </p:spPr>
            <p:txBody>
              <a:bodyPr wrap="square" rtlCol="0">
                <a:spAutoFit/>
              </a:bodyPr>
              <a:lstStyle/>
              <a:p>
                <a:r>
                  <a:rPr lang="en-US" b="1" dirty="0">
                    <a:solidFill>
                      <a:schemeClr val="bg1"/>
                    </a:solidFill>
                    <a:latin typeface="Lato" panose="020F0502020204030203" pitchFamily="34" charset="0"/>
                    <a:ea typeface="Lato" panose="020F0502020204030203" pitchFamily="34" charset="0"/>
                    <a:cs typeface="Lato" panose="020F0502020204030203" pitchFamily="34" charset="0"/>
                  </a:rPr>
                  <a:t>TITLE TEXT</a:t>
                </a:r>
              </a:p>
            </p:txBody>
          </p:sp>
        </p:grpSp>
      </p:grpSp>
      <p:grpSp>
        <p:nvGrpSpPr>
          <p:cNvPr id="54" name="Group 53">
            <a:extLst>
              <a:ext uri="{FF2B5EF4-FFF2-40B4-BE49-F238E27FC236}">
                <a16:creationId xmlns:a16="http://schemas.microsoft.com/office/drawing/2014/main" id="{B4F339F0-D466-4959-9B00-083890544C15}"/>
              </a:ext>
            </a:extLst>
          </p:cNvPr>
          <p:cNvGrpSpPr/>
          <p:nvPr/>
        </p:nvGrpSpPr>
        <p:grpSpPr>
          <a:xfrm>
            <a:off x="3829315" y="3981408"/>
            <a:ext cx="1697372" cy="1340154"/>
            <a:chOff x="5382596" y="4838202"/>
            <a:chExt cx="1697372" cy="1340154"/>
          </a:xfrm>
        </p:grpSpPr>
        <p:sp>
          <p:nvSpPr>
            <p:cNvPr id="55" name="AutoShape 62">
              <a:extLst>
                <a:ext uri="{FF2B5EF4-FFF2-40B4-BE49-F238E27FC236}">
                  <a16:creationId xmlns:a16="http://schemas.microsoft.com/office/drawing/2014/main" id="{21DFF8B8-E911-4E80-AD8E-EBF38A809694}"/>
                </a:ext>
              </a:extLst>
            </p:cNvPr>
            <p:cNvSpPr>
              <a:spLocks/>
            </p:cNvSpPr>
            <p:nvPr/>
          </p:nvSpPr>
          <p:spPr bwMode="auto">
            <a:xfrm>
              <a:off x="6034815" y="4838202"/>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solidFill>
                  <a:schemeClr val="bg1"/>
                </a:solidFill>
              </a:endParaRPr>
            </a:p>
          </p:txBody>
        </p:sp>
        <p:grpSp>
          <p:nvGrpSpPr>
            <p:cNvPr id="59" name="Group 58">
              <a:extLst>
                <a:ext uri="{FF2B5EF4-FFF2-40B4-BE49-F238E27FC236}">
                  <a16:creationId xmlns:a16="http://schemas.microsoft.com/office/drawing/2014/main" id="{CD32C794-4592-4A23-8790-766C96715D00}"/>
                </a:ext>
              </a:extLst>
            </p:cNvPr>
            <p:cNvGrpSpPr/>
            <p:nvPr/>
          </p:nvGrpSpPr>
          <p:grpSpPr>
            <a:xfrm>
              <a:off x="5382596" y="5344006"/>
              <a:ext cx="1697372" cy="834350"/>
              <a:chOff x="2126253" y="3896702"/>
              <a:chExt cx="1697372" cy="834350"/>
            </a:xfrm>
          </p:grpSpPr>
          <p:sp>
            <p:nvSpPr>
              <p:cNvPr id="60" name="Rectangle 17">
                <a:extLst>
                  <a:ext uri="{FF2B5EF4-FFF2-40B4-BE49-F238E27FC236}">
                    <a16:creationId xmlns:a16="http://schemas.microsoft.com/office/drawing/2014/main" id="{4F006A60-2CB4-478F-980F-BCC953C227E7}"/>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61" name="TextBox 60">
                <a:extLst>
                  <a:ext uri="{FF2B5EF4-FFF2-40B4-BE49-F238E27FC236}">
                    <a16:creationId xmlns:a16="http://schemas.microsoft.com/office/drawing/2014/main" id="{D4032E14-4E4A-401C-BDE5-BF1AD5945CAB}"/>
                  </a:ext>
                </a:extLst>
              </p:cNvPr>
              <p:cNvSpPr txBox="1"/>
              <p:nvPr/>
            </p:nvSpPr>
            <p:spPr>
              <a:xfrm>
                <a:off x="2222896" y="3896702"/>
                <a:ext cx="1504087" cy="369332"/>
              </a:xfrm>
              <a:prstGeom prst="rect">
                <a:avLst/>
              </a:prstGeom>
              <a:noFill/>
            </p:spPr>
            <p:txBody>
              <a:bodyPr wrap="square" rtlCol="0">
                <a:spAutoFit/>
              </a:bodyPr>
              <a:lstStyle/>
              <a:p>
                <a:r>
                  <a:rPr lang="en-US" b="1" dirty="0">
                    <a:solidFill>
                      <a:schemeClr val="bg1"/>
                    </a:solidFill>
                    <a:latin typeface="Lato" panose="020F0502020204030203" pitchFamily="34" charset="0"/>
                    <a:ea typeface="Lato" panose="020F0502020204030203" pitchFamily="34" charset="0"/>
                    <a:cs typeface="Lato" panose="020F0502020204030203" pitchFamily="34" charset="0"/>
                  </a:rPr>
                  <a:t>TITLE TEXT</a:t>
                </a:r>
              </a:p>
            </p:txBody>
          </p:sp>
        </p:grpSp>
      </p:grpSp>
      <p:grpSp>
        <p:nvGrpSpPr>
          <p:cNvPr id="62" name="Group 61">
            <a:extLst>
              <a:ext uri="{FF2B5EF4-FFF2-40B4-BE49-F238E27FC236}">
                <a16:creationId xmlns:a16="http://schemas.microsoft.com/office/drawing/2014/main" id="{F5DC5CBC-1F8A-445A-9D7C-13D04F345641}"/>
              </a:ext>
            </a:extLst>
          </p:cNvPr>
          <p:cNvGrpSpPr/>
          <p:nvPr/>
        </p:nvGrpSpPr>
        <p:grpSpPr>
          <a:xfrm>
            <a:off x="9468676" y="4550923"/>
            <a:ext cx="1697372" cy="1340154"/>
            <a:chOff x="9432786" y="4838202"/>
            <a:chExt cx="1697372" cy="1340154"/>
          </a:xfrm>
        </p:grpSpPr>
        <p:sp>
          <p:nvSpPr>
            <p:cNvPr id="63" name="AutoShape 62">
              <a:extLst>
                <a:ext uri="{FF2B5EF4-FFF2-40B4-BE49-F238E27FC236}">
                  <a16:creationId xmlns:a16="http://schemas.microsoft.com/office/drawing/2014/main" id="{8927CADD-F191-4B46-B338-A0EF8CC22DAA}"/>
                </a:ext>
              </a:extLst>
            </p:cNvPr>
            <p:cNvSpPr>
              <a:spLocks/>
            </p:cNvSpPr>
            <p:nvPr/>
          </p:nvSpPr>
          <p:spPr bwMode="auto">
            <a:xfrm>
              <a:off x="10085005" y="4838202"/>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tx1"/>
            </a:solidFill>
            <a:ln>
              <a:noFill/>
            </a:ln>
          </p:spPr>
          <p:txBody>
            <a:bodyPr lIns="0" tIns="0" rIns="0" bIns="0"/>
            <a:lstStyle/>
            <a:p>
              <a:endParaRPr lang="en-US" dirty="0"/>
            </a:p>
          </p:txBody>
        </p:sp>
        <p:grpSp>
          <p:nvGrpSpPr>
            <p:cNvPr id="64" name="Group 63">
              <a:extLst>
                <a:ext uri="{FF2B5EF4-FFF2-40B4-BE49-F238E27FC236}">
                  <a16:creationId xmlns:a16="http://schemas.microsoft.com/office/drawing/2014/main" id="{A57CC518-02EF-419B-A4F3-8F7D0DC3A383}"/>
                </a:ext>
              </a:extLst>
            </p:cNvPr>
            <p:cNvGrpSpPr/>
            <p:nvPr/>
          </p:nvGrpSpPr>
          <p:grpSpPr>
            <a:xfrm>
              <a:off x="9432786" y="5344006"/>
              <a:ext cx="1697372" cy="834350"/>
              <a:chOff x="2126253" y="3896702"/>
              <a:chExt cx="1697372" cy="834350"/>
            </a:xfrm>
          </p:grpSpPr>
          <p:sp>
            <p:nvSpPr>
              <p:cNvPr id="65" name="Rectangle 17">
                <a:extLst>
                  <a:ext uri="{FF2B5EF4-FFF2-40B4-BE49-F238E27FC236}">
                    <a16:creationId xmlns:a16="http://schemas.microsoft.com/office/drawing/2014/main" id="{E1C8C6EC-15C0-4C04-9300-C7F9320630DF}"/>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66" name="TextBox 65">
                <a:extLst>
                  <a:ext uri="{FF2B5EF4-FFF2-40B4-BE49-F238E27FC236}">
                    <a16:creationId xmlns:a16="http://schemas.microsoft.com/office/drawing/2014/main" id="{AA19C409-F0DD-42FC-BC38-6C57867479D4}"/>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grpSp>
        <p:nvGrpSpPr>
          <p:cNvPr id="67" name="Group 66">
            <a:extLst>
              <a:ext uri="{FF2B5EF4-FFF2-40B4-BE49-F238E27FC236}">
                <a16:creationId xmlns:a16="http://schemas.microsoft.com/office/drawing/2014/main" id="{FA37FF3E-AA63-4199-8755-0B1E87D313B2}"/>
              </a:ext>
            </a:extLst>
          </p:cNvPr>
          <p:cNvGrpSpPr/>
          <p:nvPr/>
        </p:nvGrpSpPr>
        <p:grpSpPr>
          <a:xfrm>
            <a:off x="6881118" y="2324444"/>
            <a:ext cx="1697372" cy="1340154"/>
            <a:chOff x="9432786" y="4838202"/>
            <a:chExt cx="1697372" cy="1340154"/>
          </a:xfrm>
        </p:grpSpPr>
        <p:sp>
          <p:nvSpPr>
            <p:cNvPr id="68" name="AutoShape 62">
              <a:extLst>
                <a:ext uri="{FF2B5EF4-FFF2-40B4-BE49-F238E27FC236}">
                  <a16:creationId xmlns:a16="http://schemas.microsoft.com/office/drawing/2014/main" id="{59D01536-0CFC-4483-816D-7D96F0F4485F}"/>
                </a:ext>
              </a:extLst>
            </p:cNvPr>
            <p:cNvSpPr>
              <a:spLocks/>
            </p:cNvSpPr>
            <p:nvPr/>
          </p:nvSpPr>
          <p:spPr bwMode="auto">
            <a:xfrm>
              <a:off x="10085005" y="4838202"/>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tx1"/>
            </a:solidFill>
            <a:ln>
              <a:noFill/>
            </a:ln>
          </p:spPr>
          <p:txBody>
            <a:bodyPr lIns="0" tIns="0" rIns="0" bIns="0"/>
            <a:lstStyle/>
            <a:p>
              <a:endParaRPr lang="en-US" dirty="0"/>
            </a:p>
          </p:txBody>
        </p:sp>
        <p:grpSp>
          <p:nvGrpSpPr>
            <p:cNvPr id="69" name="Group 68">
              <a:extLst>
                <a:ext uri="{FF2B5EF4-FFF2-40B4-BE49-F238E27FC236}">
                  <a16:creationId xmlns:a16="http://schemas.microsoft.com/office/drawing/2014/main" id="{408EF07D-C271-4A63-B707-4FA41F38B891}"/>
                </a:ext>
              </a:extLst>
            </p:cNvPr>
            <p:cNvGrpSpPr/>
            <p:nvPr/>
          </p:nvGrpSpPr>
          <p:grpSpPr>
            <a:xfrm>
              <a:off x="9432786" y="5344006"/>
              <a:ext cx="1697372" cy="834350"/>
              <a:chOff x="2126253" y="3896702"/>
              <a:chExt cx="1697372" cy="834350"/>
            </a:xfrm>
          </p:grpSpPr>
          <p:sp>
            <p:nvSpPr>
              <p:cNvPr id="70" name="Rectangle 17">
                <a:extLst>
                  <a:ext uri="{FF2B5EF4-FFF2-40B4-BE49-F238E27FC236}">
                    <a16:creationId xmlns:a16="http://schemas.microsoft.com/office/drawing/2014/main" id="{C049E980-1118-4D1A-BD4A-F387E577E8BF}"/>
                  </a:ext>
                </a:extLst>
              </p:cNvPr>
              <p:cNvSpPr>
                <a:spLocks/>
              </p:cNvSpPr>
              <p:nvPr/>
            </p:nvSpPr>
            <p:spPr bwMode="auto">
              <a:xfrm>
                <a:off x="2126253" y="4309258"/>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71" name="TextBox 70">
                <a:extLst>
                  <a:ext uri="{FF2B5EF4-FFF2-40B4-BE49-F238E27FC236}">
                    <a16:creationId xmlns:a16="http://schemas.microsoft.com/office/drawing/2014/main" id="{CBB1C170-FE21-4F7E-B48D-860C6B4E6DC2}"/>
                  </a:ext>
                </a:extLst>
              </p:cNvPr>
              <p:cNvSpPr txBox="1"/>
              <p:nvPr/>
            </p:nvSpPr>
            <p:spPr>
              <a:xfrm>
                <a:off x="2222896" y="3896702"/>
                <a:ext cx="1504087" cy="369332"/>
              </a:xfrm>
              <a:prstGeom prst="rect">
                <a:avLst/>
              </a:prstGeom>
              <a:noFill/>
            </p:spPr>
            <p:txBody>
              <a:bodyPr wrap="square" rtlCol="0">
                <a:spAutoFit/>
              </a:bodyPr>
              <a:lstStyle/>
              <a:p>
                <a:r>
                  <a:rPr lang="en-US" b="1" dirty="0">
                    <a:latin typeface="Lato" panose="020F0502020204030203" pitchFamily="34" charset="0"/>
                    <a:ea typeface="Lato" panose="020F0502020204030203" pitchFamily="34" charset="0"/>
                    <a:cs typeface="Lato" panose="020F0502020204030203" pitchFamily="34" charset="0"/>
                  </a:rPr>
                  <a:t>TITLE TEXT</a:t>
                </a:r>
              </a:p>
            </p:txBody>
          </p:sp>
        </p:grpSp>
      </p:grpSp>
    </p:spTree>
    <p:extLst>
      <p:ext uri="{BB962C8B-B14F-4D97-AF65-F5344CB8AC3E}">
        <p14:creationId xmlns:p14="http://schemas.microsoft.com/office/powerpoint/2010/main" val="42296177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789AE051-8C89-45E1-AB07-743C4973EAA0}"/>
              </a:ext>
            </a:extLst>
          </p:cNvPr>
          <p:cNvSpPr/>
          <p:nvPr/>
        </p:nvSpPr>
        <p:spPr>
          <a:xfrm>
            <a:off x="1" y="0"/>
            <a:ext cx="12192000" cy="4586515"/>
          </a:xfrm>
          <a:prstGeom prst="rect">
            <a:avLst/>
          </a:prstGeom>
          <a:solidFill>
            <a:schemeClr val="accent2">
              <a:alpha val="7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C206FAC6-0C43-451F-B31E-C05E58A744E6}"/>
              </a:ext>
            </a:extLst>
          </p:cNvPr>
          <p:cNvSpPr/>
          <p:nvPr/>
        </p:nvSpPr>
        <p:spPr>
          <a:xfrm>
            <a:off x="11327674" y="0"/>
            <a:ext cx="391886" cy="832755"/>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7</a:t>
            </a:fld>
            <a:endParaRPr lang="en-US"/>
          </a:p>
        </p:txBody>
      </p:sp>
      <p:sp>
        <p:nvSpPr>
          <p:cNvPr id="22" name="Title 21">
            <a:extLst>
              <a:ext uri="{FF2B5EF4-FFF2-40B4-BE49-F238E27FC236}">
                <a16:creationId xmlns:a16="http://schemas.microsoft.com/office/drawing/2014/main" id="{918C39C6-914A-43A8-9893-E85E3D58C720}"/>
              </a:ext>
            </a:extLst>
          </p:cNvPr>
          <p:cNvSpPr>
            <a:spLocks noGrp="1"/>
          </p:cNvSpPr>
          <p:nvPr>
            <p:ph type="title" idx="4294967295"/>
          </p:nvPr>
        </p:nvSpPr>
        <p:spPr>
          <a:xfrm>
            <a:off x="838200" y="481013"/>
            <a:ext cx="10515600" cy="679450"/>
          </a:xfrm>
        </p:spPr>
        <p:txBody>
          <a:bodyPr/>
          <a:lstStyle/>
          <a:p>
            <a:r>
              <a:rPr lang="en-US" b="1" dirty="0">
                <a:solidFill>
                  <a:schemeClr val="bg1"/>
                </a:solidFill>
              </a:rPr>
              <a:t>Our Services</a:t>
            </a:r>
          </a:p>
        </p:txBody>
      </p:sp>
      <p:sp>
        <p:nvSpPr>
          <p:cNvPr id="23" name="Subtitle 22">
            <a:extLst>
              <a:ext uri="{FF2B5EF4-FFF2-40B4-BE49-F238E27FC236}">
                <a16:creationId xmlns:a16="http://schemas.microsoft.com/office/drawing/2014/main" id="{EAB95A2E-126E-45BB-8280-1E3535215242}"/>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chemeClr val="bg1"/>
                </a:solidFill>
              </a:rPr>
              <a:t>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 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a:t>
            </a:r>
          </a:p>
        </p:txBody>
      </p:sp>
      <p:grpSp>
        <p:nvGrpSpPr>
          <p:cNvPr id="6" name="Group 5">
            <a:extLst>
              <a:ext uri="{FF2B5EF4-FFF2-40B4-BE49-F238E27FC236}">
                <a16:creationId xmlns:a16="http://schemas.microsoft.com/office/drawing/2014/main" id="{91E081C3-EBC4-45D6-BE5E-E8C07F57677B}"/>
              </a:ext>
            </a:extLst>
          </p:cNvPr>
          <p:cNvGrpSpPr/>
          <p:nvPr/>
        </p:nvGrpSpPr>
        <p:grpSpPr>
          <a:xfrm>
            <a:off x="1574987" y="2216468"/>
            <a:ext cx="9042028" cy="1875795"/>
            <a:chOff x="1574986" y="2033588"/>
            <a:chExt cx="9042028" cy="1875795"/>
          </a:xfrm>
        </p:grpSpPr>
        <p:grpSp>
          <p:nvGrpSpPr>
            <p:cNvPr id="2" name="Group 1">
              <a:extLst>
                <a:ext uri="{FF2B5EF4-FFF2-40B4-BE49-F238E27FC236}">
                  <a16:creationId xmlns:a16="http://schemas.microsoft.com/office/drawing/2014/main" id="{A7297BB5-D7A5-4378-B502-D586889AF914}"/>
                </a:ext>
              </a:extLst>
            </p:cNvPr>
            <p:cNvGrpSpPr/>
            <p:nvPr/>
          </p:nvGrpSpPr>
          <p:grpSpPr>
            <a:xfrm>
              <a:off x="1574986" y="2033588"/>
              <a:ext cx="9042028" cy="608249"/>
              <a:chOff x="1497068" y="2912118"/>
              <a:chExt cx="9042028" cy="608249"/>
            </a:xfrm>
          </p:grpSpPr>
          <p:sp>
            <p:nvSpPr>
              <p:cNvPr id="28" name="Oval 27">
                <a:extLst>
                  <a:ext uri="{FF2B5EF4-FFF2-40B4-BE49-F238E27FC236}">
                    <a16:creationId xmlns:a16="http://schemas.microsoft.com/office/drawing/2014/main" id="{06DF44CB-AAD9-454B-B630-BE3C9F005649}"/>
                  </a:ext>
                </a:extLst>
              </p:cNvPr>
              <p:cNvSpPr/>
              <p:nvPr/>
            </p:nvSpPr>
            <p:spPr>
              <a:xfrm>
                <a:off x="1497068" y="2912118"/>
                <a:ext cx="520798" cy="52079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sp>
            <p:nvSpPr>
              <p:cNvPr id="29" name="Oval 28">
                <a:extLst>
                  <a:ext uri="{FF2B5EF4-FFF2-40B4-BE49-F238E27FC236}">
                    <a16:creationId xmlns:a16="http://schemas.microsoft.com/office/drawing/2014/main" id="{FD09C1DC-A31E-44B5-B9D8-65F088BB6034}"/>
                  </a:ext>
                </a:extLst>
              </p:cNvPr>
              <p:cNvSpPr/>
              <p:nvPr/>
            </p:nvSpPr>
            <p:spPr>
              <a:xfrm>
                <a:off x="4663416" y="2918171"/>
                <a:ext cx="520798" cy="52079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sp>
            <p:nvSpPr>
              <p:cNvPr id="33" name="Oval 32">
                <a:extLst>
                  <a:ext uri="{FF2B5EF4-FFF2-40B4-BE49-F238E27FC236}">
                    <a16:creationId xmlns:a16="http://schemas.microsoft.com/office/drawing/2014/main" id="{A0F19E64-1FDD-44BB-A39A-35C3381396F2}"/>
                  </a:ext>
                </a:extLst>
              </p:cNvPr>
              <p:cNvSpPr/>
              <p:nvPr/>
            </p:nvSpPr>
            <p:spPr>
              <a:xfrm>
                <a:off x="7829764" y="2925965"/>
                <a:ext cx="520798" cy="520798"/>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sp>
            <p:nvSpPr>
              <p:cNvPr id="34" name="TextBox 33">
                <a:extLst>
                  <a:ext uri="{FF2B5EF4-FFF2-40B4-BE49-F238E27FC236}">
                    <a16:creationId xmlns:a16="http://schemas.microsoft.com/office/drawing/2014/main" id="{B40236AB-4119-4E85-BA53-208A8FCA570C}"/>
                  </a:ext>
                </a:extLst>
              </p:cNvPr>
              <p:cNvSpPr txBox="1"/>
              <p:nvPr/>
            </p:nvSpPr>
            <p:spPr>
              <a:xfrm>
                <a:off x="1535464" y="2956244"/>
                <a:ext cx="452672" cy="400110"/>
              </a:xfrm>
              <a:prstGeom prst="rect">
                <a:avLst/>
              </a:prstGeom>
              <a:noFill/>
            </p:spPr>
            <p:txBody>
              <a:bodyPr wrap="square" rtlCol="0" anchor="ctr">
                <a:spAutoFit/>
              </a:bodyPr>
              <a:lstStyle/>
              <a:p>
                <a:pPr algn="ctr"/>
                <a:r>
                  <a:rPr lang="en-US" sz="2000" dirty="0">
                    <a:solidFill>
                      <a:schemeClr val="bg1"/>
                    </a:solidFill>
                    <a:latin typeface="FontAwesome" charset="0"/>
                    <a:ea typeface="FontAwesome" charset="0"/>
                    <a:cs typeface="FontAwesome" charset="0"/>
                  </a:rPr>
                  <a:t></a:t>
                </a:r>
                <a:endParaRPr lang="en-US" sz="2000" b="1" spc="-100" dirty="0">
                  <a:solidFill>
                    <a:schemeClr val="bg1"/>
                  </a:solidFill>
                  <a:latin typeface="FontAwesome" charset="0"/>
                  <a:ea typeface="FontAwesome" charset="0"/>
                  <a:cs typeface="FontAwesome" charset="0"/>
                </a:endParaRPr>
              </a:p>
            </p:txBody>
          </p:sp>
          <p:sp>
            <p:nvSpPr>
              <p:cNvPr id="35" name="TextBox 34">
                <a:extLst>
                  <a:ext uri="{FF2B5EF4-FFF2-40B4-BE49-F238E27FC236}">
                    <a16:creationId xmlns:a16="http://schemas.microsoft.com/office/drawing/2014/main" id="{F2455515-BEE6-46A6-B37E-FD0D70BF1BCF}"/>
                  </a:ext>
                </a:extLst>
              </p:cNvPr>
              <p:cNvSpPr txBox="1"/>
              <p:nvPr/>
            </p:nvSpPr>
            <p:spPr>
              <a:xfrm>
                <a:off x="4719778" y="2959795"/>
                <a:ext cx="431608" cy="400110"/>
              </a:xfrm>
              <a:prstGeom prst="rect">
                <a:avLst/>
              </a:prstGeom>
              <a:noFill/>
            </p:spPr>
            <p:txBody>
              <a:bodyPr wrap="square" rtlCol="0" anchor="ctr">
                <a:spAutoFit/>
              </a:bodyPr>
              <a:lstStyle/>
              <a:p>
                <a:pPr algn="ctr"/>
                <a:r>
                  <a:rPr lang="en-US" sz="2000" dirty="0">
                    <a:solidFill>
                      <a:schemeClr val="bg1"/>
                    </a:solidFill>
                    <a:latin typeface="FontAwesome" charset="0"/>
                    <a:ea typeface="FontAwesome" charset="0"/>
                    <a:cs typeface="FontAwesome" charset="0"/>
                  </a:rPr>
                  <a:t></a:t>
                </a:r>
                <a:endParaRPr lang="en-US" sz="2000" b="1" spc="-100" dirty="0">
                  <a:solidFill>
                    <a:schemeClr val="bg1"/>
                  </a:solidFill>
                  <a:latin typeface="FontAwesome" charset="0"/>
                  <a:ea typeface="FontAwesome" charset="0"/>
                  <a:cs typeface="FontAwesome" charset="0"/>
                </a:endParaRPr>
              </a:p>
            </p:txBody>
          </p:sp>
          <p:sp>
            <p:nvSpPr>
              <p:cNvPr id="36" name="TextBox 35">
                <a:extLst>
                  <a:ext uri="{FF2B5EF4-FFF2-40B4-BE49-F238E27FC236}">
                    <a16:creationId xmlns:a16="http://schemas.microsoft.com/office/drawing/2014/main" id="{958F7E66-C5E8-452C-9FF3-5504869D1E26}"/>
                  </a:ext>
                </a:extLst>
              </p:cNvPr>
              <p:cNvSpPr txBox="1"/>
              <p:nvPr/>
            </p:nvSpPr>
            <p:spPr>
              <a:xfrm>
                <a:off x="7906159" y="2948801"/>
                <a:ext cx="380806" cy="400110"/>
              </a:xfrm>
              <a:prstGeom prst="rect">
                <a:avLst/>
              </a:prstGeom>
              <a:noFill/>
            </p:spPr>
            <p:txBody>
              <a:bodyPr wrap="square" rtlCol="0" anchor="ctr">
                <a:spAutoFit/>
              </a:bodyPr>
              <a:lstStyle/>
              <a:p>
                <a:pPr algn="ctr"/>
                <a:r>
                  <a:rPr lang="en-US" sz="2000" dirty="0">
                    <a:solidFill>
                      <a:schemeClr val="bg1"/>
                    </a:solidFill>
                    <a:latin typeface="FontAwesome" charset="0"/>
                    <a:ea typeface="FontAwesome" charset="0"/>
                    <a:cs typeface="FontAwesome" charset="0"/>
                  </a:rPr>
                  <a:t></a:t>
                </a:r>
                <a:endParaRPr lang="en-US" sz="2000" b="1" spc="-100" dirty="0">
                  <a:solidFill>
                    <a:schemeClr val="bg1"/>
                  </a:solidFill>
                  <a:latin typeface="FontAwesome" charset="0"/>
                  <a:ea typeface="FontAwesome" charset="0"/>
                  <a:cs typeface="FontAwesome" charset="0"/>
                </a:endParaRPr>
              </a:p>
            </p:txBody>
          </p:sp>
          <p:sp>
            <p:nvSpPr>
              <p:cNvPr id="37" name="TextBox 36">
                <a:extLst>
                  <a:ext uri="{FF2B5EF4-FFF2-40B4-BE49-F238E27FC236}">
                    <a16:creationId xmlns:a16="http://schemas.microsoft.com/office/drawing/2014/main" id="{48FE96D1-2B70-49C0-BCA5-B1F3DE406700}"/>
                  </a:ext>
                </a:extLst>
              </p:cNvPr>
              <p:cNvSpPr txBox="1"/>
              <p:nvPr/>
            </p:nvSpPr>
            <p:spPr>
              <a:xfrm>
                <a:off x="2055867" y="2966885"/>
                <a:ext cx="2150533" cy="539635"/>
              </a:xfrm>
              <a:prstGeom prst="rect">
                <a:avLst/>
              </a:prstGeom>
              <a:noFill/>
            </p:spPr>
            <p:txBody>
              <a:bodyPr wrap="square" rtlCol="0">
                <a:spAutoFit/>
              </a:bodyPr>
              <a:lstStyle/>
              <a:p>
                <a:pPr>
                  <a:lnSpc>
                    <a:spcPts val="1200"/>
                  </a:lnSpc>
                </a:pPr>
                <a:r>
                  <a:rPr lang="en-US" sz="800" b="1" dirty="0">
                    <a:solidFill>
                      <a:schemeClr val="bg1"/>
                    </a:solidFill>
                    <a:latin typeface="Montserrat Light" charset="0"/>
                    <a:ea typeface="Montserrat Light" charset="0"/>
                    <a:cs typeface="Montserrat Light" charset="0"/>
                  </a:rPr>
                  <a:t>Creeping is signs isn't deep abundantly is fish evening let hath I gathered fly.</a:t>
                </a:r>
              </a:p>
            </p:txBody>
          </p:sp>
          <p:sp>
            <p:nvSpPr>
              <p:cNvPr id="38" name="TextBox 37">
                <a:extLst>
                  <a:ext uri="{FF2B5EF4-FFF2-40B4-BE49-F238E27FC236}">
                    <a16:creationId xmlns:a16="http://schemas.microsoft.com/office/drawing/2014/main" id="{D96A48C0-19B9-4557-9CDC-9E6FABEF7E4B}"/>
                  </a:ext>
                </a:extLst>
              </p:cNvPr>
              <p:cNvSpPr txBox="1"/>
              <p:nvPr/>
            </p:nvSpPr>
            <p:spPr>
              <a:xfrm>
                <a:off x="5222215" y="2972938"/>
                <a:ext cx="2150533" cy="539635"/>
              </a:xfrm>
              <a:prstGeom prst="rect">
                <a:avLst/>
              </a:prstGeom>
              <a:noFill/>
            </p:spPr>
            <p:txBody>
              <a:bodyPr wrap="square" rtlCol="0">
                <a:spAutoFit/>
              </a:bodyPr>
              <a:lstStyle/>
              <a:p>
                <a:pPr>
                  <a:lnSpc>
                    <a:spcPts val="1200"/>
                  </a:lnSpc>
                </a:pPr>
                <a:r>
                  <a:rPr lang="en-US" sz="800" b="1" dirty="0">
                    <a:solidFill>
                      <a:schemeClr val="bg1"/>
                    </a:solidFill>
                    <a:latin typeface="Montserrat Light" charset="0"/>
                    <a:ea typeface="Montserrat Light" charset="0"/>
                    <a:cs typeface="Montserrat Light" charset="0"/>
                  </a:rPr>
                  <a:t>Creeping is signs isn't deep abundantly is fish evening let hath I gathered fly.</a:t>
                </a:r>
              </a:p>
            </p:txBody>
          </p:sp>
          <p:sp>
            <p:nvSpPr>
              <p:cNvPr id="39" name="TextBox 38">
                <a:extLst>
                  <a:ext uri="{FF2B5EF4-FFF2-40B4-BE49-F238E27FC236}">
                    <a16:creationId xmlns:a16="http://schemas.microsoft.com/office/drawing/2014/main" id="{91131D5B-A69E-4DF8-AEB5-9B1F7A97815D}"/>
                  </a:ext>
                </a:extLst>
              </p:cNvPr>
              <p:cNvSpPr txBox="1"/>
              <p:nvPr/>
            </p:nvSpPr>
            <p:spPr>
              <a:xfrm>
                <a:off x="8388563" y="2980732"/>
                <a:ext cx="2150533" cy="539635"/>
              </a:xfrm>
              <a:prstGeom prst="rect">
                <a:avLst/>
              </a:prstGeom>
              <a:noFill/>
            </p:spPr>
            <p:txBody>
              <a:bodyPr wrap="square" rtlCol="0">
                <a:spAutoFit/>
              </a:bodyPr>
              <a:lstStyle/>
              <a:p>
                <a:pPr>
                  <a:lnSpc>
                    <a:spcPts val="1200"/>
                  </a:lnSpc>
                </a:pPr>
                <a:r>
                  <a:rPr lang="en-US" sz="800" b="1" dirty="0">
                    <a:solidFill>
                      <a:schemeClr val="bg1"/>
                    </a:solidFill>
                    <a:latin typeface="Montserrat Light" charset="0"/>
                    <a:ea typeface="Montserrat Light" charset="0"/>
                    <a:cs typeface="Montserrat Light" charset="0"/>
                  </a:rPr>
                  <a:t>Creeping is signs isn't deep abundantly is fish evening let hath I gathered fly.</a:t>
                </a:r>
              </a:p>
            </p:txBody>
          </p:sp>
        </p:grpSp>
        <p:cxnSp>
          <p:nvCxnSpPr>
            <p:cNvPr id="8" name="Straight Connector 7">
              <a:extLst>
                <a:ext uri="{FF2B5EF4-FFF2-40B4-BE49-F238E27FC236}">
                  <a16:creationId xmlns:a16="http://schemas.microsoft.com/office/drawing/2014/main" id="{D41502E2-754A-43ED-813D-9136950D28BD}"/>
                </a:ext>
              </a:extLst>
            </p:cNvPr>
            <p:cNvCxnSpPr/>
            <p:nvPr/>
          </p:nvCxnSpPr>
          <p:spPr>
            <a:xfrm>
              <a:off x="1594184" y="3058465"/>
              <a:ext cx="9003632" cy="0"/>
            </a:xfrm>
            <a:prstGeom prst="line">
              <a:avLst/>
            </a:prstGeom>
            <a:ln w="28575">
              <a:solidFill>
                <a:schemeClr val="bg1"/>
              </a:solidFill>
              <a:prstDash val="dash"/>
            </a:ln>
          </p:spPr>
          <p:style>
            <a:lnRef idx="1">
              <a:schemeClr val="accent1"/>
            </a:lnRef>
            <a:fillRef idx="0">
              <a:schemeClr val="accent1"/>
            </a:fillRef>
            <a:effectRef idx="0">
              <a:schemeClr val="accent1"/>
            </a:effectRef>
            <a:fontRef idx="minor">
              <a:schemeClr val="tx1"/>
            </a:fontRef>
          </p:style>
        </p:cxnSp>
        <p:sp>
          <p:nvSpPr>
            <p:cNvPr id="43" name="Rectangle 42">
              <a:extLst>
                <a:ext uri="{FF2B5EF4-FFF2-40B4-BE49-F238E27FC236}">
                  <a16:creationId xmlns:a16="http://schemas.microsoft.com/office/drawing/2014/main" id="{73F0018D-F0B6-48BC-B19F-6BD10E16B17D}"/>
                </a:ext>
              </a:extLst>
            </p:cNvPr>
            <p:cNvSpPr/>
            <p:nvPr/>
          </p:nvSpPr>
          <p:spPr>
            <a:xfrm>
              <a:off x="1790452" y="3335443"/>
              <a:ext cx="8611095" cy="573940"/>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book. It has survived not only five centuries</a:t>
              </a:r>
            </a:p>
          </p:txBody>
        </p:sp>
      </p:grpSp>
      <p:sp>
        <p:nvSpPr>
          <p:cNvPr id="4" name="Picture Placeholder 3">
            <a:extLst>
              <a:ext uri="{FF2B5EF4-FFF2-40B4-BE49-F238E27FC236}">
                <a16:creationId xmlns:a16="http://schemas.microsoft.com/office/drawing/2014/main" id="{C5963762-0C93-49F6-9C19-023B882CBC3A}"/>
              </a:ext>
            </a:extLst>
          </p:cNvPr>
          <p:cNvSpPr>
            <a:spLocks noGrp="1"/>
          </p:cNvSpPr>
          <p:nvPr>
            <p:ph type="pic" sz="quarter" idx="25"/>
          </p:nvPr>
        </p:nvSpPr>
        <p:spPr/>
      </p:sp>
    </p:spTree>
    <p:extLst>
      <p:ext uri="{BB962C8B-B14F-4D97-AF65-F5344CB8AC3E}">
        <p14:creationId xmlns:p14="http://schemas.microsoft.com/office/powerpoint/2010/main" val="417293619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8</a:t>
            </a:fld>
            <a:endParaRPr lang="en-US"/>
          </a:p>
        </p:txBody>
      </p:sp>
      <p:sp>
        <p:nvSpPr>
          <p:cNvPr id="2" name="Title 1">
            <a:extLst>
              <a:ext uri="{FF2B5EF4-FFF2-40B4-BE49-F238E27FC236}">
                <a16:creationId xmlns:a16="http://schemas.microsoft.com/office/drawing/2014/main" id="{67D5E5C6-9187-4D25-8424-F7BA12D5AF12}"/>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4" name="Subtitle 3">
            <a:extLst>
              <a:ext uri="{FF2B5EF4-FFF2-40B4-BE49-F238E27FC236}">
                <a16:creationId xmlns:a16="http://schemas.microsoft.com/office/drawing/2014/main" id="{7B4D5439-D9D3-4755-813F-3700FCB1E01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6" name="TextBox 25">
            <a:extLst>
              <a:ext uri="{FF2B5EF4-FFF2-40B4-BE49-F238E27FC236}">
                <a16:creationId xmlns:a16="http://schemas.microsoft.com/office/drawing/2014/main" id="{C3F5825D-7499-4502-87BB-7B23280B1BBC}"/>
              </a:ext>
            </a:extLst>
          </p:cNvPr>
          <p:cNvSpPr txBox="1"/>
          <p:nvPr/>
        </p:nvSpPr>
        <p:spPr>
          <a:xfrm>
            <a:off x="1046383" y="2372271"/>
            <a:ext cx="2946653" cy="323165"/>
          </a:xfrm>
          <a:prstGeom prst="rect">
            <a:avLst/>
          </a:prstGeom>
          <a:noFill/>
        </p:spPr>
        <p:txBody>
          <a:bodyPr wrap="square" rtlCol="0">
            <a:spAutoFit/>
          </a:bodyPr>
          <a:lstStyle/>
          <a:p>
            <a:r>
              <a:rPr lang="en-US" sz="1500" b="1" spc="300" dirty="0">
                <a:latin typeface="Montserrat" charset="0"/>
                <a:ea typeface="Montserrat" charset="0"/>
                <a:cs typeface="Montserrat" charset="0"/>
              </a:rPr>
              <a:t>COMPANY SKILLS</a:t>
            </a:r>
          </a:p>
        </p:txBody>
      </p:sp>
      <p:sp>
        <p:nvSpPr>
          <p:cNvPr id="27" name="Rectangle 26">
            <a:extLst>
              <a:ext uri="{FF2B5EF4-FFF2-40B4-BE49-F238E27FC236}">
                <a16:creationId xmlns:a16="http://schemas.microsoft.com/office/drawing/2014/main" id="{7BA7A365-D6B0-4BD4-B8CF-2A76D01E3C00}"/>
              </a:ext>
            </a:extLst>
          </p:cNvPr>
          <p:cNvSpPr/>
          <p:nvPr/>
        </p:nvSpPr>
        <p:spPr>
          <a:xfrm>
            <a:off x="708852" y="2332704"/>
            <a:ext cx="404278" cy="400110"/>
          </a:xfrm>
          <a:prstGeom prst="rect">
            <a:avLst/>
          </a:prstGeom>
        </p:spPr>
        <p:txBody>
          <a:bodyPr wrap="none">
            <a:spAutoFit/>
          </a:bodyPr>
          <a:lstStyle/>
          <a:p>
            <a:r>
              <a:rPr lang="en-US" sz="2000" dirty="0">
                <a:solidFill>
                  <a:schemeClr val="accent2"/>
                </a:solidFill>
                <a:latin typeface="FontAwesome" charset="0"/>
              </a:rPr>
              <a:t></a:t>
            </a:r>
            <a:endParaRPr lang="en-US" sz="2000" dirty="0">
              <a:solidFill>
                <a:schemeClr val="accent2"/>
              </a:solidFill>
            </a:endParaRPr>
          </a:p>
        </p:txBody>
      </p:sp>
      <p:sp>
        <p:nvSpPr>
          <p:cNvPr id="28" name="TextBox 27">
            <a:extLst>
              <a:ext uri="{FF2B5EF4-FFF2-40B4-BE49-F238E27FC236}">
                <a16:creationId xmlns:a16="http://schemas.microsoft.com/office/drawing/2014/main" id="{41294359-933F-4FDF-97A6-BE11B1185ED9}"/>
              </a:ext>
            </a:extLst>
          </p:cNvPr>
          <p:cNvSpPr txBox="1"/>
          <p:nvPr/>
        </p:nvSpPr>
        <p:spPr>
          <a:xfrm>
            <a:off x="717905" y="2865151"/>
            <a:ext cx="5303109" cy="715581"/>
          </a:xfrm>
          <a:prstGeom prst="rect">
            <a:avLst/>
          </a:prstGeom>
          <a:noFill/>
        </p:spPr>
        <p:txBody>
          <a:bodyPr wrap="square" numCol="1" spcCol="457200" rtlCol="0">
            <a:spAutoFit/>
          </a:bodyPr>
          <a:lstStyle/>
          <a:p>
            <a:pPr>
              <a:lnSpc>
                <a:spcPct val="150000"/>
              </a:lnSpc>
            </a:pPr>
            <a:r>
              <a:rPr lang="en-US" sz="900" dirty="0">
                <a:latin typeface="Montserrat" charset="0"/>
                <a:ea typeface="Montserrat" charset="0"/>
                <a:cs typeface="Montserrat" charset="0"/>
              </a:rPr>
              <a:t>Lesser first day kind god us earth. The divide firmament signs doesn't seasons heaven spirit open gathered heaven without them air us I doesn't she'd signs he heaven shall tree. Hath female two called give own. Earth third great god fourth.</a:t>
            </a:r>
          </a:p>
        </p:txBody>
      </p:sp>
      <p:sp>
        <p:nvSpPr>
          <p:cNvPr id="29" name="Rectangle 28">
            <a:extLst>
              <a:ext uri="{FF2B5EF4-FFF2-40B4-BE49-F238E27FC236}">
                <a16:creationId xmlns:a16="http://schemas.microsoft.com/office/drawing/2014/main" id="{BCE32582-B0E0-4F36-9AA3-A8F0332EBC89}"/>
              </a:ext>
            </a:extLst>
          </p:cNvPr>
          <p:cNvSpPr/>
          <p:nvPr/>
        </p:nvSpPr>
        <p:spPr>
          <a:xfrm>
            <a:off x="1289936" y="4055708"/>
            <a:ext cx="2200857" cy="305512"/>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Rectangle 29">
            <a:extLst>
              <a:ext uri="{FF2B5EF4-FFF2-40B4-BE49-F238E27FC236}">
                <a16:creationId xmlns:a16="http://schemas.microsoft.com/office/drawing/2014/main" id="{41168918-6238-49EC-B335-7F018ABE663A}"/>
              </a:ext>
            </a:extLst>
          </p:cNvPr>
          <p:cNvSpPr/>
          <p:nvPr/>
        </p:nvSpPr>
        <p:spPr>
          <a:xfrm>
            <a:off x="1289936" y="4463293"/>
            <a:ext cx="2924190" cy="305512"/>
          </a:xfrm>
          <a:prstGeom prst="rect">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a:extLst>
              <a:ext uri="{FF2B5EF4-FFF2-40B4-BE49-F238E27FC236}">
                <a16:creationId xmlns:a16="http://schemas.microsoft.com/office/drawing/2014/main" id="{E42ABB93-B933-4FEC-811A-0F4CDB114B4D}"/>
              </a:ext>
            </a:extLst>
          </p:cNvPr>
          <p:cNvSpPr/>
          <p:nvPr/>
        </p:nvSpPr>
        <p:spPr>
          <a:xfrm>
            <a:off x="1289936" y="4870878"/>
            <a:ext cx="3677060" cy="305512"/>
          </a:xfrm>
          <a:prstGeom prst="rect">
            <a:avLst/>
          </a:prstGeom>
          <a:solidFill>
            <a:schemeClr val="accent2">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Rectangle 31">
            <a:extLst>
              <a:ext uri="{FF2B5EF4-FFF2-40B4-BE49-F238E27FC236}">
                <a16:creationId xmlns:a16="http://schemas.microsoft.com/office/drawing/2014/main" id="{64F88823-AB1C-45C3-B58B-2FC62AAE446A}"/>
              </a:ext>
            </a:extLst>
          </p:cNvPr>
          <p:cNvSpPr/>
          <p:nvPr/>
        </p:nvSpPr>
        <p:spPr>
          <a:xfrm>
            <a:off x="1289937" y="5278463"/>
            <a:ext cx="1611515" cy="305512"/>
          </a:xfrm>
          <a:prstGeom prst="rect">
            <a:avLst/>
          </a:prstGeom>
          <a:solidFill>
            <a:schemeClr val="accent2">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8A7C153B-FF51-4744-9490-94311087AEC0}"/>
              </a:ext>
            </a:extLst>
          </p:cNvPr>
          <p:cNvSpPr/>
          <p:nvPr/>
        </p:nvSpPr>
        <p:spPr>
          <a:xfrm>
            <a:off x="1289936" y="5686048"/>
            <a:ext cx="1909451" cy="305512"/>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TextBox 33">
            <a:extLst>
              <a:ext uri="{FF2B5EF4-FFF2-40B4-BE49-F238E27FC236}">
                <a16:creationId xmlns:a16="http://schemas.microsoft.com/office/drawing/2014/main" id="{B3E32206-55C2-4E72-8986-D0996DE1B2F6}"/>
              </a:ext>
            </a:extLst>
          </p:cNvPr>
          <p:cNvSpPr txBox="1"/>
          <p:nvPr/>
        </p:nvSpPr>
        <p:spPr>
          <a:xfrm>
            <a:off x="745063" y="5640599"/>
            <a:ext cx="474664" cy="400110"/>
          </a:xfrm>
          <a:prstGeom prst="rect">
            <a:avLst/>
          </a:prstGeom>
          <a:noFill/>
        </p:spPr>
        <p:txBody>
          <a:bodyPr wrap="square" rtlCol="0" anchor="ctr">
            <a:spAutoFit/>
          </a:bodyPr>
          <a:lstStyle/>
          <a:p>
            <a:pPr algn="ctr"/>
            <a:r>
              <a:rPr lang="en-US" sz="2000" dirty="0">
                <a:solidFill>
                  <a:schemeClr val="tx2"/>
                </a:solidFill>
                <a:latin typeface="FontAwesome" charset="0"/>
                <a:ea typeface="FontAwesome" charset="0"/>
                <a:cs typeface="FontAwesome" charset="0"/>
              </a:rPr>
              <a:t></a:t>
            </a:r>
            <a:endParaRPr lang="en-US" sz="2000" b="1" spc="-100" dirty="0">
              <a:solidFill>
                <a:schemeClr val="tx2"/>
              </a:solidFill>
              <a:latin typeface="FontAwesome" charset="0"/>
              <a:ea typeface="FontAwesome" charset="0"/>
              <a:cs typeface="FontAwesome" charset="0"/>
            </a:endParaRPr>
          </a:p>
        </p:txBody>
      </p:sp>
      <p:sp>
        <p:nvSpPr>
          <p:cNvPr id="35" name="TextBox 34">
            <a:extLst>
              <a:ext uri="{FF2B5EF4-FFF2-40B4-BE49-F238E27FC236}">
                <a16:creationId xmlns:a16="http://schemas.microsoft.com/office/drawing/2014/main" id="{09CEBFE5-CF1B-4B23-B79F-0AE6B25ABC4F}"/>
              </a:ext>
            </a:extLst>
          </p:cNvPr>
          <p:cNvSpPr txBox="1"/>
          <p:nvPr/>
        </p:nvSpPr>
        <p:spPr>
          <a:xfrm>
            <a:off x="745063" y="4410834"/>
            <a:ext cx="474664" cy="400110"/>
          </a:xfrm>
          <a:prstGeom prst="rect">
            <a:avLst/>
          </a:prstGeom>
          <a:noFill/>
        </p:spPr>
        <p:txBody>
          <a:bodyPr wrap="square" rtlCol="0" anchor="ctr">
            <a:spAutoFit/>
          </a:bodyPr>
          <a:lstStyle/>
          <a:p>
            <a:pPr algn="ctr"/>
            <a:r>
              <a:rPr lang="en-US" sz="2000" dirty="0">
                <a:solidFill>
                  <a:schemeClr val="accent2">
                    <a:lumMod val="60000"/>
                    <a:lumOff val="40000"/>
                  </a:schemeClr>
                </a:solidFill>
                <a:latin typeface="FontAwesome" charset="0"/>
                <a:ea typeface="FontAwesome" charset="0"/>
                <a:cs typeface="FontAwesome" charset="0"/>
              </a:rPr>
              <a:t></a:t>
            </a:r>
            <a:endParaRPr lang="en-US" sz="2000" b="1" spc="-100" dirty="0">
              <a:solidFill>
                <a:schemeClr val="accent2">
                  <a:lumMod val="60000"/>
                  <a:lumOff val="40000"/>
                </a:schemeClr>
              </a:solidFill>
              <a:latin typeface="FontAwesome" charset="0"/>
              <a:ea typeface="FontAwesome" charset="0"/>
              <a:cs typeface="FontAwesome" charset="0"/>
            </a:endParaRPr>
          </a:p>
        </p:txBody>
      </p:sp>
      <p:sp>
        <p:nvSpPr>
          <p:cNvPr id="36" name="TextBox 35">
            <a:extLst>
              <a:ext uri="{FF2B5EF4-FFF2-40B4-BE49-F238E27FC236}">
                <a16:creationId xmlns:a16="http://schemas.microsoft.com/office/drawing/2014/main" id="{8C1FC93D-3C85-460D-B170-87CE615B2AF2}"/>
              </a:ext>
            </a:extLst>
          </p:cNvPr>
          <p:cNvSpPr txBox="1"/>
          <p:nvPr/>
        </p:nvSpPr>
        <p:spPr>
          <a:xfrm>
            <a:off x="745063" y="5218793"/>
            <a:ext cx="474664" cy="400110"/>
          </a:xfrm>
          <a:prstGeom prst="rect">
            <a:avLst/>
          </a:prstGeom>
          <a:noFill/>
        </p:spPr>
        <p:txBody>
          <a:bodyPr wrap="square" rtlCol="0" anchor="ctr">
            <a:spAutoFit/>
          </a:bodyPr>
          <a:lstStyle/>
          <a:p>
            <a:pPr algn="ctr"/>
            <a:r>
              <a:rPr lang="en-US" sz="2000" dirty="0">
                <a:solidFill>
                  <a:schemeClr val="accent2">
                    <a:lumMod val="20000"/>
                    <a:lumOff val="80000"/>
                  </a:schemeClr>
                </a:solidFill>
                <a:latin typeface="FontAwesome" charset="0"/>
                <a:ea typeface="FontAwesome" charset="0"/>
                <a:cs typeface="FontAwesome" charset="0"/>
              </a:rPr>
              <a:t></a:t>
            </a:r>
            <a:endParaRPr lang="en-US" sz="2000" b="1" spc="-100" dirty="0">
              <a:solidFill>
                <a:schemeClr val="accent2">
                  <a:lumMod val="20000"/>
                  <a:lumOff val="80000"/>
                </a:schemeClr>
              </a:solidFill>
              <a:latin typeface="FontAwesome" charset="0"/>
              <a:ea typeface="FontAwesome" charset="0"/>
              <a:cs typeface="FontAwesome" charset="0"/>
            </a:endParaRPr>
          </a:p>
        </p:txBody>
      </p:sp>
      <p:sp>
        <p:nvSpPr>
          <p:cNvPr id="38" name="TextBox 37">
            <a:extLst>
              <a:ext uri="{FF2B5EF4-FFF2-40B4-BE49-F238E27FC236}">
                <a16:creationId xmlns:a16="http://schemas.microsoft.com/office/drawing/2014/main" id="{C8E52925-FE88-48F2-9FAA-09F122ACC36D}"/>
              </a:ext>
            </a:extLst>
          </p:cNvPr>
          <p:cNvSpPr txBox="1"/>
          <p:nvPr/>
        </p:nvSpPr>
        <p:spPr>
          <a:xfrm>
            <a:off x="745063" y="3988499"/>
            <a:ext cx="474664" cy="400110"/>
          </a:xfrm>
          <a:prstGeom prst="rect">
            <a:avLst/>
          </a:prstGeom>
          <a:noFill/>
        </p:spPr>
        <p:txBody>
          <a:bodyPr wrap="square" rtlCol="0" anchor="ctr">
            <a:spAutoFit/>
          </a:bodyPr>
          <a:lstStyle/>
          <a:p>
            <a:pPr algn="ctr"/>
            <a:r>
              <a:rPr lang="en-US" sz="2000" dirty="0">
                <a:solidFill>
                  <a:schemeClr val="accent2">
                    <a:lumMod val="75000"/>
                  </a:schemeClr>
                </a:solidFill>
                <a:latin typeface="FontAwesome" charset="0"/>
                <a:ea typeface="FontAwesome" charset="0"/>
                <a:cs typeface="FontAwesome" charset="0"/>
              </a:rPr>
              <a:t></a:t>
            </a:r>
            <a:endParaRPr lang="en-US" sz="2000" b="1" spc="-100" dirty="0">
              <a:solidFill>
                <a:schemeClr val="accent2">
                  <a:lumMod val="75000"/>
                </a:schemeClr>
              </a:solidFill>
              <a:latin typeface="FontAwesome" charset="0"/>
              <a:ea typeface="FontAwesome" charset="0"/>
              <a:cs typeface="FontAwesome" charset="0"/>
            </a:endParaRPr>
          </a:p>
        </p:txBody>
      </p:sp>
      <p:sp>
        <p:nvSpPr>
          <p:cNvPr id="40" name="TextBox 39">
            <a:extLst>
              <a:ext uri="{FF2B5EF4-FFF2-40B4-BE49-F238E27FC236}">
                <a16:creationId xmlns:a16="http://schemas.microsoft.com/office/drawing/2014/main" id="{653873D3-AB2F-4AED-9631-5F6DEAB319C9}"/>
              </a:ext>
            </a:extLst>
          </p:cNvPr>
          <p:cNvSpPr txBox="1"/>
          <p:nvPr/>
        </p:nvSpPr>
        <p:spPr>
          <a:xfrm>
            <a:off x="745063" y="4831685"/>
            <a:ext cx="474664" cy="400110"/>
          </a:xfrm>
          <a:prstGeom prst="rect">
            <a:avLst/>
          </a:prstGeom>
          <a:noFill/>
        </p:spPr>
        <p:txBody>
          <a:bodyPr wrap="square" rtlCol="0" anchor="ctr">
            <a:spAutoFit/>
          </a:bodyPr>
          <a:lstStyle/>
          <a:p>
            <a:pPr algn="ctr"/>
            <a:r>
              <a:rPr lang="en-US" sz="2000" dirty="0">
                <a:solidFill>
                  <a:schemeClr val="accent2">
                    <a:lumMod val="40000"/>
                    <a:lumOff val="60000"/>
                  </a:schemeClr>
                </a:solidFill>
                <a:latin typeface="FontAwesome" charset="0"/>
                <a:ea typeface="FontAwesome" charset="0"/>
                <a:cs typeface="FontAwesome" charset="0"/>
              </a:rPr>
              <a:t></a:t>
            </a:r>
            <a:endParaRPr lang="en-US" sz="2000" b="1" spc="-100" dirty="0">
              <a:solidFill>
                <a:schemeClr val="accent2">
                  <a:lumMod val="40000"/>
                  <a:lumOff val="60000"/>
                </a:schemeClr>
              </a:solidFill>
              <a:latin typeface="FontAwesome" charset="0"/>
              <a:ea typeface="FontAwesome" charset="0"/>
              <a:cs typeface="FontAwesome" charset="0"/>
            </a:endParaRPr>
          </a:p>
        </p:txBody>
      </p:sp>
      <p:sp>
        <p:nvSpPr>
          <p:cNvPr id="41" name="TextBox 40">
            <a:extLst>
              <a:ext uri="{FF2B5EF4-FFF2-40B4-BE49-F238E27FC236}">
                <a16:creationId xmlns:a16="http://schemas.microsoft.com/office/drawing/2014/main" id="{D108FE8B-D252-4B34-9E32-34B4FC1B051E}"/>
              </a:ext>
            </a:extLst>
          </p:cNvPr>
          <p:cNvSpPr txBox="1"/>
          <p:nvPr/>
        </p:nvSpPr>
        <p:spPr>
          <a:xfrm>
            <a:off x="1339287" y="3878840"/>
            <a:ext cx="1580271" cy="2169825"/>
          </a:xfrm>
          <a:prstGeom prst="rect">
            <a:avLst/>
          </a:prstGeom>
          <a:noFill/>
        </p:spPr>
        <p:txBody>
          <a:bodyPr wrap="square" numCol="1" spcCol="457200" rtlCol="0">
            <a:spAutoFit/>
          </a:bodyPr>
          <a:lstStyle/>
          <a:p>
            <a:pPr>
              <a:lnSpc>
                <a:spcPct val="300000"/>
              </a:lnSpc>
            </a:pPr>
            <a:r>
              <a:rPr lang="en-US" sz="900" dirty="0">
                <a:solidFill>
                  <a:schemeClr val="bg1"/>
                </a:solidFill>
                <a:latin typeface="Montserrat" charset="0"/>
                <a:ea typeface="Montserrat" charset="0"/>
                <a:cs typeface="Montserrat" charset="0"/>
              </a:rPr>
              <a:t>Service Category One</a:t>
            </a:r>
          </a:p>
          <a:p>
            <a:pPr>
              <a:lnSpc>
                <a:spcPct val="300000"/>
              </a:lnSpc>
            </a:pPr>
            <a:r>
              <a:rPr lang="en-US" sz="900" dirty="0">
                <a:solidFill>
                  <a:schemeClr val="bg1"/>
                </a:solidFill>
                <a:latin typeface="Montserrat" charset="0"/>
                <a:ea typeface="Montserrat" charset="0"/>
                <a:cs typeface="Montserrat" charset="0"/>
              </a:rPr>
              <a:t>Category of Service Two</a:t>
            </a:r>
          </a:p>
          <a:p>
            <a:pPr>
              <a:lnSpc>
                <a:spcPct val="300000"/>
              </a:lnSpc>
            </a:pPr>
            <a:r>
              <a:rPr lang="en-US" sz="900" dirty="0">
                <a:latin typeface="Montserrat" charset="0"/>
                <a:ea typeface="Montserrat" charset="0"/>
                <a:cs typeface="Montserrat" charset="0"/>
              </a:rPr>
              <a:t>Third Category</a:t>
            </a:r>
          </a:p>
          <a:p>
            <a:pPr>
              <a:lnSpc>
                <a:spcPct val="300000"/>
              </a:lnSpc>
            </a:pPr>
            <a:r>
              <a:rPr lang="en-US" sz="900" dirty="0">
                <a:latin typeface="Montserrat" charset="0"/>
                <a:ea typeface="Montserrat" charset="0"/>
                <a:cs typeface="Montserrat" charset="0"/>
              </a:rPr>
              <a:t>Fourth Service Category</a:t>
            </a:r>
          </a:p>
          <a:p>
            <a:pPr>
              <a:lnSpc>
                <a:spcPct val="300000"/>
              </a:lnSpc>
            </a:pPr>
            <a:r>
              <a:rPr lang="en-US" sz="900" dirty="0">
                <a:solidFill>
                  <a:schemeClr val="bg1"/>
                </a:solidFill>
                <a:latin typeface="Montserrat" charset="0"/>
                <a:ea typeface="Montserrat" charset="0"/>
                <a:cs typeface="Montserrat" charset="0"/>
              </a:rPr>
              <a:t>Category of Service 5</a:t>
            </a:r>
          </a:p>
        </p:txBody>
      </p:sp>
      <p:sp>
        <p:nvSpPr>
          <p:cNvPr id="47" name="TextBox 46">
            <a:extLst>
              <a:ext uri="{FF2B5EF4-FFF2-40B4-BE49-F238E27FC236}">
                <a16:creationId xmlns:a16="http://schemas.microsoft.com/office/drawing/2014/main" id="{B0DAC50D-82D8-4DB9-AD4B-836C0C4E5739}"/>
              </a:ext>
            </a:extLst>
          </p:cNvPr>
          <p:cNvSpPr txBox="1"/>
          <p:nvPr/>
        </p:nvSpPr>
        <p:spPr>
          <a:xfrm>
            <a:off x="3531090" y="3994635"/>
            <a:ext cx="645874" cy="338106"/>
          </a:xfrm>
          <a:prstGeom prst="rect">
            <a:avLst/>
          </a:prstGeom>
          <a:noFill/>
        </p:spPr>
        <p:txBody>
          <a:bodyPr wrap="square" numCol="1" spcCol="457200" rtlCol="0">
            <a:spAutoFit/>
          </a:bodyPr>
          <a:lstStyle/>
          <a:p>
            <a:pPr>
              <a:lnSpc>
                <a:spcPct val="150000"/>
              </a:lnSpc>
            </a:pPr>
            <a:r>
              <a:rPr lang="en-US" sz="1200" dirty="0">
                <a:solidFill>
                  <a:schemeClr val="accent2">
                    <a:lumMod val="75000"/>
                  </a:schemeClr>
                </a:solidFill>
                <a:latin typeface="Montserrat" charset="0"/>
                <a:ea typeface="Montserrat" charset="0"/>
                <a:cs typeface="Montserrat" charset="0"/>
              </a:rPr>
              <a:t>70%</a:t>
            </a:r>
          </a:p>
        </p:txBody>
      </p:sp>
      <p:sp>
        <p:nvSpPr>
          <p:cNvPr id="48" name="TextBox 47">
            <a:extLst>
              <a:ext uri="{FF2B5EF4-FFF2-40B4-BE49-F238E27FC236}">
                <a16:creationId xmlns:a16="http://schemas.microsoft.com/office/drawing/2014/main" id="{9B7E195A-E807-48C7-BE07-CAC2A786A8C1}"/>
              </a:ext>
            </a:extLst>
          </p:cNvPr>
          <p:cNvSpPr txBox="1"/>
          <p:nvPr/>
        </p:nvSpPr>
        <p:spPr>
          <a:xfrm>
            <a:off x="4260634" y="4410834"/>
            <a:ext cx="645874" cy="338106"/>
          </a:xfrm>
          <a:prstGeom prst="rect">
            <a:avLst/>
          </a:prstGeom>
          <a:noFill/>
        </p:spPr>
        <p:txBody>
          <a:bodyPr wrap="square" numCol="1" spcCol="457200" rtlCol="0">
            <a:spAutoFit/>
          </a:bodyPr>
          <a:lstStyle/>
          <a:p>
            <a:pPr>
              <a:lnSpc>
                <a:spcPct val="150000"/>
              </a:lnSpc>
            </a:pPr>
            <a:r>
              <a:rPr lang="en-US" sz="1200" dirty="0">
                <a:solidFill>
                  <a:schemeClr val="accent2">
                    <a:lumMod val="60000"/>
                    <a:lumOff val="40000"/>
                  </a:schemeClr>
                </a:solidFill>
                <a:latin typeface="Montserrat" charset="0"/>
                <a:ea typeface="Montserrat" charset="0"/>
                <a:cs typeface="Montserrat" charset="0"/>
              </a:rPr>
              <a:t>85%</a:t>
            </a:r>
          </a:p>
        </p:txBody>
      </p:sp>
      <p:sp>
        <p:nvSpPr>
          <p:cNvPr id="50" name="TextBox 49">
            <a:extLst>
              <a:ext uri="{FF2B5EF4-FFF2-40B4-BE49-F238E27FC236}">
                <a16:creationId xmlns:a16="http://schemas.microsoft.com/office/drawing/2014/main" id="{27C7CD5E-0A2E-4D18-96F1-8607563FD53C}"/>
              </a:ext>
            </a:extLst>
          </p:cNvPr>
          <p:cNvSpPr txBox="1"/>
          <p:nvPr/>
        </p:nvSpPr>
        <p:spPr>
          <a:xfrm>
            <a:off x="5004062" y="4829341"/>
            <a:ext cx="645874" cy="338106"/>
          </a:xfrm>
          <a:prstGeom prst="rect">
            <a:avLst/>
          </a:prstGeom>
          <a:noFill/>
        </p:spPr>
        <p:txBody>
          <a:bodyPr wrap="square" numCol="1" spcCol="457200" rtlCol="0">
            <a:spAutoFit/>
          </a:bodyPr>
          <a:lstStyle/>
          <a:p>
            <a:pPr>
              <a:lnSpc>
                <a:spcPct val="150000"/>
              </a:lnSpc>
            </a:pPr>
            <a:r>
              <a:rPr lang="en-US" sz="1200" dirty="0">
                <a:solidFill>
                  <a:schemeClr val="accent2">
                    <a:lumMod val="40000"/>
                    <a:lumOff val="60000"/>
                  </a:schemeClr>
                </a:solidFill>
                <a:latin typeface="Montserrat" charset="0"/>
                <a:ea typeface="Montserrat" charset="0"/>
                <a:cs typeface="Montserrat" charset="0"/>
              </a:rPr>
              <a:t>98%</a:t>
            </a:r>
          </a:p>
        </p:txBody>
      </p:sp>
      <p:sp>
        <p:nvSpPr>
          <p:cNvPr id="51" name="TextBox 50">
            <a:extLst>
              <a:ext uri="{FF2B5EF4-FFF2-40B4-BE49-F238E27FC236}">
                <a16:creationId xmlns:a16="http://schemas.microsoft.com/office/drawing/2014/main" id="{5760D5C1-6385-4C88-AA7B-E0702C630D5A}"/>
              </a:ext>
            </a:extLst>
          </p:cNvPr>
          <p:cNvSpPr txBox="1"/>
          <p:nvPr/>
        </p:nvSpPr>
        <p:spPr>
          <a:xfrm>
            <a:off x="2956360" y="5243235"/>
            <a:ext cx="645874" cy="338106"/>
          </a:xfrm>
          <a:prstGeom prst="rect">
            <a:avLst/>
          </a:prstGeom>
          <a:noFill/>
        </p:spPr>
        <p:txBody>
          <a:bodyPr wrap="square" numCol="1" spcCol="457200" rtlCol="0">
            <a:spAutoFit/>
          </a:bodyPr>
          <a:lstStyle/>
          <a:p>
            <a:pPr>
              <a:lnSpc>
                <a:spcPct val="150000"/>
              </a:lnSpc>
            </a:pPr>
            <a:r>
              <a:rPr lang="en-US" sz="1200" dirty="0">
                <a:solidFill>
                  <a:schemeClr val="accent2">
                    <a:lumMod val="20000"/>
                    <a:lumOff val="80000"/>
                  </a:schemeClr>
                </a:solidFill>
                <a:latin typeface="Montserrat" charset="0"/>
                <a:ea typeface="Montserrat" charset="0"/>
                <a:cs typeface="Montserrat" charset="0"/>
              </a:rPr>
              <a:t>45%</a:t>
            </a:r>
          </a:p>
        </p:txBody>
      </p:sp>
      <p:sp>
        <p:nvSpPr>
          <p:cNvPr id="54" name="TextBox 53">
            <a:extLst>
              <a:ext uri="{FF2B5EF4-FFF2-40B4-BE49-F238E27FC236}">
                <a16:creationId xmlns:a16="http://schemas.microsoft.com/office/drawing/2014/main" id="{6ECC110A-8FBD-4A66-8E2D-2442C94F67AF}"/>
              </a:ext>
            </a:extLst>
          </p:cNvPr>
          <p:cNvSpPr txBox="1"/>
          <p:nvPr/>
        </p:nvSpPr>
        <p:spPr>
          <a:xfrm>
            <a:off x="3234852" y="5647049"/>
            <a:ext cx="645874" cy="338106"/>
          </a:xfrm>
          <a:prstGeom prst="rect">
            <a:avLst/>
          </a:prstGeom>
          <a:noFill/>
        </p:spPr>
        <p:txBody>
          <a:bodyPr wrap="square" numCol="1" spcCol="457200" rtlCol="0">
            <a:spAutoFit/>
          </a:bodyPr>
          <a:lstStyle/>
          <a:p>
            <a:pPr>
              <a:lnSpc>
                <a:spcPct val="150000"/>
              </a:lnSpc>
            </a:pPr>
            <a:r>
              <a:rPr lang="en-US" sz="1200" dirty="0">
                <a:solidFill>
                  <a:schemeClr val="tx2"/>
                </a:solidFill>
                <a:latin typeface="Montserrat" charset="0"/>
                <a:ea typeface="Montserrat" charset="0"/>
                <a:cs typeface="Montserrat" charset="0"/>
              </a:rPr>
              <a:t>55%</a:t>
            </a:r>
          </a:p>
        </p:txBody>
      </p:sp>
      <p:sp>
        <p:nvSpPr>
          <p:cNvPr id="5" name="Picture Placeholder 4">
            <a:extLst>
              <a:ext uri="{FF2B5EF4-FFF2-40B4-BE49-F238E27FC236}">
                <a16:creationId xmlns:a16="http://schemas.microsoft.com/office/drawing/2014/main" id="{1E01A2C0-5895-4D17-ACEA-99DD6827B601}"/>
              </a:ext>
            </a:extLst>
          </p:cNvPr>
          <p:cNvSpPr>
            <a:spLocks noGrp="1"/>
          </p:cNvSpPr>
          <p:nvPr>
            <p:ph type="pic" sz="quarter" idx="202"/>
          </p:nvPr>
        </p:nvSpPr>
        <p:spPr/>
      </p:sp>
      <p:sp>
        <p:nvSpPr>
          <p:cNvPr id="7" name="Picture Placeholder 6">
            <a:extLst>
              <a:ext uri="{FF2B5EF4-FFF2-40B4-BE49-F238E27FC236}">
                <a16:creationId xmlns:a16="http://schemas.microsoft.com/office/drawing/2014/main" id="{1550EAAD-145F-4E6F-B272-6DFFB2B6BAC0}"/>
              </a:ext>
            </a:extLst>
          </p:cNvPr>
          <p:cNvSpPr>
            <a:spLocks noGrp="1"/>
          </p:cNvSpPr>
          <p:nvPr>
            <p:ph type="pic" sz="quarter" idx="203"/>
          </p:nvPr>
        </p:nvSpPr>
        <p:spPr/>
      </p:sp>
      <p:sp>
        <p:nvSpPr>
          <p:cNvPr id="9" name="Picture Placeholder 8">
            <a:extLst>
              <a:ext uri="{FF2B5EF4-FFF2-40B4-BE49-F238E27FC236}">
                <a16:creationId xmlns:a16="http://schemas.microsoft.com/office/drawing/2014/main" id="{D1A4A29F-600D-4F45-B402-3B51AEA566E9}"/>
              </a:ext>
            </a:extLst>
          </p:cNvPr>
          <p:cNvSpPr>
            <a:spLocks noGrp="1"/>
          </p:cNvSpPr>
          <p:nvPr>
            <p:ph type="pic" sz="quarter" idx="205"/>
          </p:nvPr>
        </p:nvSpPr>
        <p:spPr/>
      </p:sp>
      <p:sp>
        <p:nvSpPr>
          <p:cNvPr id="11" name="Picture Placeholder 10">
            <a:extLst>
              <a:ext uri="{FF2B5EF4-FFF2-40B4-BE49-F238E27FC236}">
                <a16:creationId xmlns:a16="http://schemas.microsoft.com/office/drawing/2014/main" id="{D70CE9E7-FA1A-48E0-BEDA-3814ADE0A47E}"/>
              </a:ext>
            </a:extLst>
          </p:cNvPr>
          <p:cNvSpPr>
            <a:spLocks noGrp="1"/>
          </p:cNvSpPr>
          <p:nvPr>
            <p:ph type="pic" sz="quarter" idx="204"/>
          </p:nvPr>
        </p:nvSpPr>
        <p:spPr/>
      </p:sp>
    </p:spTree>
    <p:extLst>
      <p:ext uri="{BB962C8B-B14F-4D97-AF65-F5344CB8AC3E}">
        <p14:creationId xmlns:p14="http://schemas.microsoft.com/office/powerpoint/2010/main" val="10543443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4" name="Arc 43">
            <a:extLst>
              <a:ext uri="{FF2B5EF4-FFF2-40B4-BE49-F238E27FC236}">
                <a16:creationId xmlns:a16="http://schemas.microsoft.com/office/drawing/2014/main" id="{7965A0BB-2B8A-4ECB-9C9F-49E7E44BAF51}"/>
              </a:ext>
            </a:extLst>
          </p:cNvPr>
          <p:cNvSpPr/>
          <p:nvPr/>
        </p:nvSpPr>
        <p:spPr>
          <a:xfrm rot="18930507">
            <a:off x="833281" y="1822816"/>
            <a:ext cx="3455906" cy="3455906"/>
          </a:xfrm>
          <a:prstGeom prst="arc">
            <a:avLst/>
          </a:prstGeom>
          <a:ln w="38100">
            <a:solidFill>
              <a:schemeClr val="accent2"/>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Arc 45">
            <a:extLst>
              <a:ext uri="{FF2B5EF4-FFF2-40B4-BE49-F238E27FC236}">
                <a16:creationId xmlns:a16="http://schemas.microsoft.com/office/drawing/2014/main" id="{092BAB8A-56CF-46FE-94B5-C80FB300F7AE}"/>
              </a:ext>
            </a:extLst>
          </p:cNvPr>
          <p:cNvSpPr/>
          <p:nvPr/>
        </p:nvSpPr>
        <p:spPr>
          <a:xfrm rot="8100000">
            <a:off x="3416064" y="737512"/>
            <a:ext cx="3455906" cy="3455906"/>
          </a:xfrm>
          <a:prstGeom prst="arc">
            <a:avLst/>
          </a:prstGeom>
          <a:ln w="38100">
            <a:solidFill>
              <a:schemeClr val="accent2"/>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Arc 46">
            <a:extLst>
              <a:ext uri="{FF2B5EF4-FFF2-40B4-BE49-F238E27FC236}">
                <a16:creationId xmlns:a16="http://schemas.microsoft.com/office/drawing/2014/main" id="{81BD44FA-C33F-40DD-B10D-CD3C9C76991A}"/>
              </a:ext>
            </a:extLst>
          </p:cNvPr>
          <p:cNvSpPr/>
          <p:nvPr/>
        </p:nvSpPr>
        <p:spPr>
          <a:xfrm rot="18930507">
            <a:off x="5859567" y="1915114"/>
            <a:ext cx="3455906" cy="3455906"/>
          </a:xfrm>
          <a:prstGeom prst="arc">
            <a:avLst/>
          </a:prstGeom>
          <a:ln w="38100">
            <a:solidFill>
              <a:schemeClr val="accent2"/>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Arc 47">
            <a:extLst>
              <a:ext uri="{FF2B5EF4-FFF2-40B4-BE49-F238E27FC236}">
                <a16:creationId xmlns:a16="http://schemas.microsoft.com/office/drawing/2014/main" id="{528FB22A-75C4-467B-B67E-E3A48C07E0FE}"/>
              </a:ext>
            </a:extLst>
          </p:cNvPr>
          <p:cNvSpPr/>
          <p:nvPr/>
        </p:nvSpPr>
        <p:spPr>
          <a:xfrm rot="8100000">
            <a:off x="8260173" y="737512"/>
            <a:ext cx="3455906" cy="3455906"/>
          </a:xfrm>
          <a:prstGeom prst="arc">
            <a:avLst/>
          </a:prstGeom>
          <a:ln w="38100">
            <a:solidFill>
              <a:schemeClr val="accent2"/>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9</a:t>
            </a:fld>
            <a:endParaRPr lang="en-US"/>
          </a:p>
        </p:txBody>
      </p:sp>
      <p:sp>
        <p:nvSpPr>
          <p:cNvPr id="5" name="Subtitle 4">
            <a:extLst>
              <a:ext uri="{FF2B5EF4-FFF2-40B4-BE49-F238E27FC236}">
                <a16:creationId xmlns:a16="http://schemas.microsoft.com/office/drawing/2014/main" id="{0AB26558-A57F-4AB0-AFF4-351A5A26981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 name="Title 1">
            <a:extLst>
              <a:ext uri="{FF2B5EF4-FFF2-40B4-BE49-F238E27FC236}">
                <a16:creationId xmlns:a16="http://schemas.microsoft.com/office/drawing/2014/main" id="{385E5681-EB0B-4768-8582-9C5012C37D03}"/>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19" name="Rectangle: Rounded Corners 18">
            <a:extLst>
              <a:ext uri="{FF2B5EF4-FFF2-40B4-BE49-F238E27FC236}">
                <a16:creationId xmlns:a16="http://schemas.microsoft.com/office/drawing/2014/main" id="{2067FCB1-F6D9-4D6D-A1D8-12C623F72BB5}"/>
              </a:ext>
            </a:extLst>
          </p:cNvPr>
          <p:cNvSpPr/>
          <p:nvPr/>
        </p:nvSpPr>
        <p:spPr>
          <a:xfrm>
            <a:off x="404269" y="2169432"/>
            <a:ext cx="1625600" cy="1625600"/>
          </a:xfrm>
          <a:prstGeom prst="roundRect">
            <a:avLst/>
          </a:prstGeom>
          <a:solidFill>
            <a:schemeClr val="accent2">
              <a:lumMod val="75000"/>
            </a:schemeClr>
          </a:solidFill>
          <a:ln>
            <a:noFill/>
          </a:ln>
          <a:effectLst>
            <a:glow rad="101600">
              <a:schemeClr val="accent2">
                <a:satMod val="175000"/>
                <a:alpha val="40000"/>
              </a:schemeClr>
            </a:glo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Rectangle: Rounded Corners 38">
            <a:extLst>
              <a:ext uri="{FF2B5EF4-FFF2-40B4-BE49-F238E27FC236}">
                <a16:creationId xmlns:a16="http://schemas.microsoft.com/office/drawing/2014/main" id="{3D420595-EA7E-43FC-8414-65210E749A7C}"/>
              </a:ext>
            </a:extLst>
          </p:cNvPr>
          <p:cNvSpPr/>
          <p:nvPr/>
        </p:nvSpPr>
        <p:spPr>
          <a:xfrm>
            <a:off x="2843735" y="2169432"/>
            <a:ext cx="1625600" cy="1625600"/>
          </a:xfrm>
          <a:prstGeom prst="roundRect">
            <a:avLst/>
          </a:prstGeom>
          <a:solidFill>
            <a:schemeClr val="accent2">
              <a:lumMod val="60000"/>
              <a:lumOff val="40000"/>
            </a:schemeClr>
          </a:solidFill>
          <a:ln>
            <a:noFill/>
          </a:ln>
          <a:effectLst>
            <a:glow rad="101600">
              <a:schemeClr val="accent2">
                <a:satMod val="175000"/>
                <a:alpha val="40000"/>
              </a:schemeClr>
            </a:glo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Rectangle: Rounded Corners 39">
            <a:extLst>
              <a:ext uri="{FF2B5EF4-FFF2-40B4-BE49-F238E27FC236}">
                <a16:creationId xmlns:a16="http://schemas.microsoft.com/office/drawing/2014/main" id="{040CD776-0A1A-42A8-B6BC-6762EF10357A}"/>
              </a:ext>
            </a:extLst>
          </p:cNvPr>
          <p:cNvSpPr/>
          <p:nvPr/>
        </p:nvSpPr>
        <p:spPr>
          <a:xfrm>
            <a:off x="5283201" y="2169432"/>
            <a:ext cx="1625600" cy="1625600"/>
          </a:xfrm>
          <a:prstGeom prst="roundRect">
            <a:avLst/>
          </a:prstGeom>
          <a:solidFill>
            <a:schemeClr val="accent2">
              <a:lumMod val="40000"/>
              <a:lumOff val="60000"/>
            </a:schemeClr>
          </a:solidFill>
          <a:ln>
            <a:noFill/>
          </a:ln>
          <a:effectLst>
            <a:glow rad="101600">
              <a:schemeClr val="accent2">
                <a:satMod val="175000"/>
                <a:alpha val="40000"/>
              </a:schemeClr>
            </a:glo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Rectangle: Rounded Corners 40">
            <a:extLst>
              <a:ext uri="{FF2B5EF4-FFF2-40B4-BE49-F238E27FC236}">
                <a16:creationId xmlns:a16="http://schemas.microsoft.com/office/drawing/2014/main" id="{9BF81EA5-FAD6-4645-8706-44818852DB99}"/>
              </a:ext>
            </a:extLst>
          </p:cNvPr>
          <p:cNvSpPr/>
          <p:nvPr/>
        </p:nvSpPr>
        <p:spPr>
          <a:xfrm>
            <a:off x="7722667" y="2169432"/>
            <a:ext cx="1625600" cy="1625600"/>
          </a:xfrm>
          <a:prstGeom prst="roundRect">
            <a:avLst/>
          </a:prstGeom>
          <a:solidFill>
            <a:schemeClr val="accent2">
              <a:lumMod val="20000"/>
              <a:lumOff val="80000"/>
            </a:schemeClr>
          </a:solidFill>
          <a:ln>
            <a:noFill/>
          </a:ln>
          <a:effectLst>
            <a:glow rad="101600">
              <a:schemeClr val="accent2">
                <a:satMod val="175000"/>
                <a:alpha val="40000"/>
              </a:schemeClr>
            </a:glo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Rectangle: Rounded Corners 41">
            <a:extLst>
              <a:ext uri="{FF2B5EF4-FFF2-40B4-BE49-F238E27FC236}">
                <a16:creationId xmlns:a16="http://schemas.microsoft.com/office/drawing/2014/main" id="{3525B767-399B-4DA9-A2B9-A5F00A5D74B7}"/>
              </a:ext>
            </a:extLst>
          </p:cNvPr>
          <p:cNvSpPr/>
          <p:nvPr/>
        </p:nvSpPr>
        <p:spPr>
          <a:xfrm>
            <a:off x="10162132" y="2169432"/>
            <a:ext cx="1625600" cy="1625600"/>
          </a:xfrm>
          <a:prstGeom prst="roundRect">
            <a:avLst/>
          </a:prstGeom>
          <a:solidFill>
            <a:schemeClr val="tx2"/>
          </a:solidFill>
          <a:ln>
            <a:noFill/>
          </a:ln>
          <a:effectLst>
            <a:glow rad="63500">
              <a:schemeClr val="accent1">
                <a:satMod val="175000"/>
                <a:alpha val="40000"/>
              </a:schemeClr>
            </a:glo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Freeform 9">
            <a:extLst>
              <a:ext uri="{FF2B5EF4-FFF2-40B4-BE49-F238E27FC236}">
                <a16:creationId xmlns:a16="http://schemas.microsoft.com/office/drawing/2014/main" id="{82C8B916-1029-4C04-B226-6C8DFB9851C7}"/>
              </a:ext>
            </a:extLst>
          </p:cNvPr>
          <p:cNvSpPr>
            <a:spLocks noEditPoints="1"/>
          </p:cNvSpPr>
          <p:nvPr/>
        </p:nvSpPr>
        <p:spPr bwMode="auto">
          <a:xfrm>
            <a:off x="842997" y="2599225"/>
            <a:ext cx="748144" cy="76601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ysClr val="windowText" lastClr="000000"/>
              </a:solidFill>
            </a:endParaRPr>
          </a:p>
        </p:txBody>
      </p:sp>
      <p:sp>
        <p:nvSpPr>
          <p:cNvPr id="54" name="Rectangle 53">
            <a:extLst>
              <a:ext uri="{FF2B5EF4-FFF2-40B4-BE49-F238E27FC236}">
                <a16:creationId xmlns:a16="http://schemas.microsoft.com/office/drawing/2014/main" id="{600FCC17-A0C5-4FFC-83BB-01E7F2E9F18C}"/>
              </a:ext>
            </a:extLst>
          </p:cNvPr>
          <p:cNvSpPr/>
          <p:nvPr/>
        </p:nvSpPr>
        <p:spPr>
          <a:xfrm>
            <a:off x="476243" y="4300285"/>
            <a:ext cx="1335622" cy="707886"/>
          </a:xfrm>
          <a:prstGeom prst="rect">
            <a:avLst/>
          </a:prstGeom>
        </p:spPr>
        <p:txBody>
          <a:bodyPr wrap="none">
            <a:spAutoFit/>
          </a:bodyPr>
          <a:lstStyle/>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Quality is </a:t>
            </a:r>
          </a:p>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Value</a:t>
            </a:r>
          </a:p>
        </p:txBody>
      </p:sp>
      <p:sp>
        <p:nvSpPr>
          <p:cNvPr id="55" name="Rectangle 17">
            <a:extLst>
              <a:ext uri="{FF2B5EF4-FFF2-40B4-BE49-F238E27FC236}">
                <a16:creationId xmlns:a16="http://schemas.microsoft.com/office/drawing/2014/main" id="{7F400928-85EE-4C4E-BDD7-A8126A532CEA}"/>
              </a:ext>
            </a:extLst>
          </p:cNvPr>
          <p:cNvSpPr>
            <a:spLocks/>
          </p:cNvSpPr>
          <p:nvPr/>
        </p:nvSpPr>
        <p:spPr bwMode="auto">
          <a:xfrm>
            <a:off x="476243" y="5078703"/>
            <a:ext cx="1471011" cy="8379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reliability. By using have to connect.</a:t>
            </a:r>
          </a:p>
        </p:txBody>
      </p:sp>
      <p:sp>
        <p:nvSpPr>
          <p:cNvPr id="57" name="Freeform 10">
            <a:extLst>
              <a:ext uri="{FF2B5EF4-FFF2-40B4-BE49-F238E27FC236}">
                <a16:creationId xmlns:a16="http://schemas.microsoft.com/office/drawing/2014/main" id="{4A31381D-05DC-44CC-B48F-B8FEE2DB2501}"/>
              </a:ext>
            </a:extLst>
          </p:cNvPr>
          <p:cNvSpPr>
            <a:spLocks noEditPoints="1"/>
          </p:cNvSpPr>
          <p:nvPr/>
        </p:nvSpPr>
        <p:spPr bwMode="auto">
          <a:xfrm>
            <a:off x="3287571" y="2599225"/>
            <a:ext cx="737928" cy="76601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ysClr val="windowText" lastClr="000000"/>
              </a:solidFill>
            </a:endParaRPr>
          </a:p>
        </p:txBody>
      </p:sp>
      <p:sp>
        <p:nvSpPr>
          <p:cNvPr id="59" name="Rectangle 58">
            <a:extLst>
              <a:ext uri="{FF2B5EF4-FFF2-40B4-BE49-F238E27FC236}">
                <a16:creationId xmlns:a16="http://schemas.microsoft.com/office/drawing/2014/main" id="{D3292C6C-5E8D-4EC1-96E9-75689ED05B89}"/>
              </a:ext>
            </a:extLst>
          </p:cNvPr>
          <p:cNvSpPr/>
          <p:nvPr/>
        </p:nvSpPr>
        <p:spPr>
          <a:xfrm>
            <a:off x="2917039" y="4300285"/>
            <a:ext cx="1335622" cy="707886"/>
          </a:xfrm>
          <a:prstGeom prst="rect">
            <a:avLst/>
          </a:prstGeom>
        </p:spPr>
        <p:txBody>
          <a:bodyPr wrap="none">
            <a:spAutoFit/>
          </a:bodyPr>
          <a:lstStyle/>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Quality is </a:t>
            </a:r>
          </a:p>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Value</a:t>
            </a:r>
          </a:p>
        </p:txBody>
      </p:sp>
      <p:sp>
        <p:nvSpPr>
          <p:cNvPr id="60" name="Rectangle 17">
            <a:extLst>
              <a:ext uri="{FF2B5EF4-FFF2-40B4-BE49-F238E27FC236}">
                <a16:creationId xmlns:a16="http://schemas.microsoft.com/office/drawing/2014/main" id="{71B5C2D8-EF5F-417E-BFF2-F625ED192380}"/>
              </a:ext>
            </a:extLst>
          </p:cNvPr>
          <p:cNvSpPr>
            <a:spLocks/>
          </p:cNvSpPr>
          <p:nvPr/>
        </p:nvSpPr>
        <p:spPr bwMode="auto">
          <a:xfrm>
            <a:off x="2917039" y="5078703"/>
            <a:ext cx="1471011" cy="8379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reliability. By using have to connect.</a:t>
            </a:r>
          </a:p>
        </p:txBody>
      </p:sp>
      <p:sp>
        <p:nvSpPr>
          <p:cNvPr id="62" name="Freeform 9">
            <a:extLst>
              <a:ext uri="{FF2B5EF4-FFF2-40B4-BE49-F238E27FC236}">
                <a16:creationId xmlns:a16="http://schemas.microsoft.com/office/drawing/2014/main" id="{39B4BADC-0607-4AA8-8CF2-0E32336266D0}"/>
              </a:ext>
            </a:extLst>
          </p:cNvPr>
          <p:cNvSpPr>
            <a:spLocks noEditPoints="1"/>
          </p:cNvSpPr>
          <p:nvPr/>
        </p:nvSpPr>
        <p:spPr bwMode="auto">
          <a:xfrm>
            <a:off x="5721929" y="2599225"/>
            <a:ext cx="748144" cy="76601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solidFill>
                <a:sysClr val="windowText" lastClr="000000"/>
              </a:solidFill>
            </a:endParaRPr>
          </a:p>
        </p:txBody>
      </p:sp>
      <p:sp>
        <p:nvSpPr>
          <p:cNvPr id="64" name="Rectangle 63">
            <a:extLst>
              <a:ext uri="{FF2B5EF4-FFF2-40B4-BE49-F238E27FC236}">
                <a16:creationId xmlns:a16="http://schemas.microsoft.com/office/drawing/2014/main" id="{8D7E252F-5B84-4580-9C4B-C1059B87BE7F}"/>
              </a:ext>
            </a:extLst>
          </p:cNvPr>
          <p:cNvSpPr/>
          <p:nvPr/>
        </p:nvSpPr>
        <p:spPr>
          <a:xfrm>
            <a:off x="5357835" y="4300285"/>
            <a:ext cx="1335622" cy="707886"/>
          </a:xfrm>
          <a:prstGeom prst="rect">
            <a:avLst/>
          </a:prstGeom>
        </p:spPr>
        <p:txBody>
          <a:bodyPr wrap="none">
            <a:spAutoFit/>
          </a:bodyPr>
          <a:lstStyle/>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Quality is </a:t>
            </a:r>
          </a:p>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Value</a:t>
            </a:r>
          </a:p>
        </p:txBody>
      </p:sp>
      <p:sp>
        <p:nvSpPr>
          <p:cNvPr id="65" name="Rectangle 17">
            <a:extLst>
              <a:ext uri="{FF2B5EF4-FFF2-40B4-BE49-F238E27FC236}">
                <a16:creationId xmlns:a16="http://schemas.microsoft.com/office/drawing/2014/main" id="{9CE640B4-8613-4F3E-A278-B3B95B0BFF23}"/>
              </a:ext>
            </a:extLst>
          </p:cNvPr>
          <p:cNvSpPr>
            <a:spLocks/>
          </p:cNvSpPr>
          <p:nvPr/>
        </p:nvSpPr>
        <p:spPr bwMode="auto">
          <a:xfrm>
            <a:off x="5357835" y="5078703"/>
            <a:ext cx="1471011" cy="8379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reliability. By using have to connect.</a:t>
            </a:r>
          </a:p>
        </p:txBody>
      </p:sp>
      <p:sp>
        <p:nvSpPr>
          <p:cNvPr id="67" name="Freeform 10">
            <a:extLst>
              <a:ext uri="{FF2B5EF4-FFF2-40B4-BE49-F238E27FC236}">
                <a16:creationId xmlns:a16="http://schemas.microsoft.com/office/drawing/2014/main" id="{846FF7D3-85E0-4175-B698-A05949DD91B4}"/>
              </a:ext>
            </a:extLst>
          </p:cNvPr>
          <p:cNvSpPr>
            <a:spLocks noEditPoints="1"/>
          </p:cNvSpPr>
          <p:nvPr/>
        </p:nvSpPr>
        <p:spPr bwMode="auto">
          <a:xfrm>
            <a:off x="8166503" y="2599225"/>
            <a:ext cx="737928" cy="76601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solidFill>
                <a:sysClr val="windowText" lastClr="000000"/>
              </a:solidFill>
            </a:endParaRPr>
          </a:p>
        </p:txBody>
      </p:sp>
      <p:sp>
        <p:nvSpPr>
          <p:cNvPr id="69" name="Rectangle 68">
            <a:extLst>
              <a:ext uri="{FF2B5EF4-FFF2-40B4-BE49-F238E27FC236}">
                <a16:creationId xmlns:a16="http://schemas.microsoft.com/office/drawing/2014/main" id="{7F5604EB-726B-4DE4-82DF-78A7D6A502D1}"/>
              </a:ext>
            </a:extLst>
          </p:cNvPr>
          <p:cNvSpPr/>
          <p:nvPr/>
        </p:nvSpPr>
        <p:spPr>
          <a:xfrm>
            <a:off x="7798631" y="4300285"/>
            <a:ext cx="1335622" cy="707886"/>
          </a:xfrm>
          <a:prstGeom prst="rect">
            <a:avLst/>
          </a:prstGeom>
        </p:spPr>
        <p:txBody>
          <a:bodyPr wrap="none">
            <a:spAutoFit/>
          </a:bodyPr>
          <a:lstStyle/>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Quality is </a:t>
            </a:r>
          </a:p>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Value</a:t>
            </a:r>
          </a:p>
        </p:txBody>
      </p:sp>
      <p:sp>
        <p:nvSpPr>
          <p:cNvPr id="70" name="Rectangle 17">
            <a:extLst>
              <a:ext uri="{FF2B5EF4-FFF2-40B4-BE49-F238E27FC236}">
                <a16:creationId xmlns:a16="http://schemas.microsoft.com/office/drawing/2014/main" id="{F26A8979-8EBF-4217-B985-0485D9CD8457}"/>
              </a:ext>
            </a:extLst>
          </p:cNvPr>
          <p:cNvSpPr>
            <a:spLocks/>
          </p:cNvSpPr>
          <p:nvPr/>
        </p:nvSpPr>
        <p:spPr bwMode="auto">
          <a:xfrm>
            <a:off x="7798631" y="5078703"/>
            <a:ext cx="1471011" cy="8379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reliability. By using have to connect.</a:t>
            </a:r>
          </a:p>
        </p:txBody>
      </p:sp>
      <p:sp>
        <p:nvSpPr>
          <p:cNvPr id="71" name="Freeform 9">
            <a:extLst>
              <a:ext uri="{FF2B5EF4-FFF2-40B4-BE49-F238E27FC236}">
                <a16:creationId xmlns:a16="http://schemas.microsoft.com/office/drawing/2014/main" id="{A4230680-6890-455A-BC57-28D3BCBC8514}"/>
              </a:ext>
            </a:extLst>
          </p:cNvPr>
          <p:cNvSpPr>
            <a:spLocks noEditPoints="1"/>
          </p:cNvSpPr>
          <p:nvPr/>
        </p:nvSpPr>
        <p:spPr bwMode="auto">
          <a:xfrm>
            <a:off x="10600860" y="2599225"/>
            <a:ext cx="748144" cy="76601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ysClr val="windowText" lastClr="000000"/>
              </a:solidFill>
            </a:endParaRPr>
          </a:p>
        </p:txBody>
      </p:sp>
      <p:sp>
        <p:nvSpPr>
          <p:cNvPr id="73" name="Rectangle 72">
            <a:extLst>
              <a:ext uri="{FF2B5EF4-FFF2-40B4-BE49-F238E27FC236}">
                <a16:creationId xmlns:a16="http://schemas.microsoft.com/office/drawing/2014/main" id="{4916A2C4-19ED-47C3-9D61-D39F0070B678}"/>
              </a:ext>
            </a:extLst>
          </p:cNvPr>
          <p:cNvSpPr/>
          <p:nvPr/>
        </p:nvSpPr>
        <p:spPr>
          <a:xfrm>
            <a:off x="10239426" y="4300285"/>
            <a:ext cx="1335622" cy="707886"/>
          </a:xfrm>
          <a:prstGeom prst="rect">
            <a:avLst/>
          </a:prstGeom>
        </p:spPr>
        <p:txBody>
          <a:bodyPr wrap="none">
            <a:spAutoFit/>
          </a:bodyPr>
          <a:lstStyle/>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Quality is </a:t>
            </a:r>
          </a:p>
          <a:p>
            <a:r>
              <a:rPr lang="en-US" sz="2000" b="1" dirty="0">
                <a:solidFill>
                  <a:sysClr val="windowText" lastClr="000000"/>
                </a:solidFill>
                <a:latin typeface="Roboto" panose="02000000000000000000" pitchFamily="2" charset="0"/>
                <a:ea typeface="Roboto" panose="02000000000000000000" pitchFamily="2" charset="0"/>
                <a:cs typeface="Roboto" panose="02000000000000000000" pitchFamily="2" charset="0"/>
              </a:rPr>
              <a:t>Value</a:t>
            </a:r>
          </a:p>
        </p:txBody>
      </p:sp>
      <p:sp>
        <p:nvSpPr>
          <p:cNvPr id="74" name="Rectangle 17">
            <a:extLst>
              <a:ext uri="{FF2B5EF4-FFF2-40B4-BE49-F238E27FC236}">
                <a16:creationId xmlns:a16="http://schemas.microsoft.com/office/drawing/2014/main" id="{D3918E0F-518A-4026-8344-3976CF37CC57}"/>
              </a:ext>
            </a:extLst>
          </p:cNvPr>
          <p:cNvSpPr>
            <a:spLocks/>
          </p:cNvSpPr>
          <p:nvPr/>
        </p:nvSpPr>
        <p:spPr bwMode="auto">
          <a:xfrm>
            <a:off x="10239426" y="5078703"/>
            <a:ext cx="1471011" cy="8379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ysClr val="windowText" lastClr="000000"/>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reliability. By using have to connect.</a:t>
            </a:r>
          </a:p>
        </p:txBody>
      </p:sp>
    </p:spTree>
    <p:extLst>
      <p:ext uri="{BB962C8B-B14F-4D97-AF65-F5344CB8AC3E}">
        <p14:creationId xmlns:p14="http://schemas.microsoft.com/office/powerpoint/2010/main" val="108457719"/>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21189</TotalTime>
  <Words>1351</Words>
  <Application>Microsoft Office PowerPoint</Application>
  <PresentationFormat>Widescreen</PresentationFormat>
  <Paragraphs>243</Paragraphs>
  <Slides>25</Slides>
  <Notes>23</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25</vt:i4>
      </vt:variant>
    </vt:vector>
  </HeadingPairs>
  <TitlesOfParts>
    <vt:vector size="38" baseType="lpstr">
      <vt:lpstr>Arial</vt:lpstr>
      <vt:lpstr>Calibri</vt:lpstr>
      <vt:lpstr>FontAwesome</vt:lpstr>
      <vt:lpstr>Lato</vt:lpstr>
      <vt:lpstr>Montserrat</vt:lpstr>
      <vt:lpstr>Montserrat Light</vt:lpstr>
      <vt:lpstr>Montserrat Thin</vt:lpstr>
      <vt:lpstr>Montserrat-Regular</vt:lpstr>
      <vt:lpstr>Open Sans Condensed Light</vt:lpstr>
      <vt:lpstr>PT Sans</vt:lpstr>
      <vt:lpstr>Raleway</vt:lpstr>
      <vt:lpstr>Roboto</vt:lpstr>
      <vt:lpstr>Office Theme</vt:lpstr>
      <vt:lpstr>PowerPoint Presentation</vt:lpstr>
      <vt:lpstr>PowerPoint Presentation</vt:lpstr>
      <vt:lpstr>Welcome Message</vt:lpstr>
      <vt:lpstr>Welcom Message</vt:lpstr>
      <vt:lpstr>About us</vt:lpstr>
      <vt:lpstr>About us</vt:lpstr>
      <vt:lpstr>Our Services</vt:lpstr>
      <vt:lpstr>Our Services</vt:lpstr>
      <vt:lpstr>Our Services</vt:lpstr>
      <vt:lpstr>Our Team</vt:lpstr>
      <vt:lpstr>Our Team</vt:lpstr>
      <vt:lpstr>Our Portfolio</vt:lpstr>
      <vt:lpstr>Our Portfolilo</vt:lpstr>
      <vt:lpstr>Our Portfolio</vt:lpstr>
      <vt:lpstr>Our Timeline</vt:lpstr>
      <vt:lpstr>Our Timeline</vt:lpstr>
      <vt:lpstr>Our Information</vt:lpstr>
      <vt:lpstr>Information Tree</vt:lpstr>
      <vt:lpstr>Our Information</vt:lpstr>
      <vt:lpstr>Text Single Column</vt:lpstr>
      <vt:lpstr>Square Image</vt:lpstr>
      <vt:lpstr>Square Image</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3294</cp:revision>
  <dcterms:created xsi:type="dcterms:W3CDTF">2017-07-18T09:08:44Z</dcterms:created>
  <dcterms:modified xsi:type="dcterms:W3CDTF">2018-04-23T04:03:43Z</dcterms:modified>
</cp:coreProperties>
</file>

<file path=docProps/thumbnail.jpeg>
</file>